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9" r:id="rId4"/>
  </p:sldMasterIdLst>
  <p:notesMasterIdLst>
    <p:notesMasterId r:id="rId16"/>
  </p:notesMasterIdLst>
  <p:sldIdLst>
    <p:sldId id="256" r:id="rId5"/>
    <p:sldId id="353" r:id="rId6"/>
    <p:sldId id="352" r:id="rId7"/>
    <p:sldId id="361" r:id="rId8"/>
    <p:sldId id="349" r:id="rId9"/>
    <p:sldId id="362" r:id="rId10"/>
    <p:sldId id="363" r:id="rId11"/>
    <p:sldId id="364" r:id="rId12"/>
    <p:sldId id="358" r:id="rId13"/>
    <p:sldId id="365" r:id="rId14"/>
    <p:sldId id="3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032"/>
    <a:srgbClr val="422100"/>
    <a:srgbClr val="1F4255"/>
    <a:srgbClr val="265068"/>
    <a:srgbClr val="2A5872"/>
    <a:srgbClr val="316079"/>
    <a:srgbClr val="3A667E"/>
    <a:srgbClr val="40708B"/>
    <a:srgbClr val="497B95"/>
    <a:srgbClr val="477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8" autoAdjust="0"/>
    <p:restoredTop sz="84045" autoAdjust="0"/>
  </p:normalViewPr>
  <p:slideViewPr>
    <p:cSldViewPr snapToGrid="0">
      <p:cViewPr varScale="1">
        <p:scale>
          <a:sx n="69" d="100"/>
          <a:sy n="69" d="100"/>
        </p:scale>
        <p:origin x="1397" y="-34"/>
      </p:cViewPr>
      <p:guideLst/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allpaperflare.com/rust-chain-weak-link-wallpaper-hxahj" TargetMode="External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allpaperflare.com/rust-chain-weak-link-wallpaper-hxahj" TargetMode="External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81E46-C176-41E7-B5FF-53F3C7395432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94141F87-2AF7-4186-A641-F29F758D3806}">
      <dgm:prSet custT="1"/>
      <dgm:spPr/>
      <dgm:t>
        <a:bodyPr anchor="ctr"/>
        <a:lstStyle/>
        <a:p>
          <a:r>
            <a:rPr lang="en-GB" sz="2000" dirty="0"/>
            <a:t>The qualities and weaknesses of </a:t>
          </a:r>
          <a:r>
            <a:rPr lang="en-GB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framework</a:t>
          </a:r>
        </a:p>
      </dgm:t>
    </dgm:pt>
    <dgm:pt modelId="{44311921-56FF-4CFE-81BE-F6BE7EEB4B4B}" type="parTrans" cxnId="{7A04C9B0-BDC0-4336-89C8-ECCF6DBDF182}">
      <dgm:prSet/>
      <dgm:spPr/>
      <dgm:t>
        <a:bodyPr/>
        <a:lstStyle/>
        <a:p>
          <a:endParaRPr lang="en-GB"/>
        </a:p>
      </dgm:t>
    </dgm:pt>
    <dgm:pt modelId="{03BCA07D-D49D-4FC5-9442-490B1ECD3B88}" type="sibTrans" cxnId="{7A04C9B0-BDC0-4336-89C8-ECCF6DBDF182}">
      <dgm:prSet/>
      <dgm:spPr/>
      <dgm:t>
        <a:bodyPr/>
        <a:lstStyle/>
        <a:p>
          <a:endParaRPr lang="en-GB"/>
        </a:p>
      </dgm:t>
    </dgm:pt>
    <dgm:pt modelId="{82B81F3A-6A64-4ED5-BF8C-C4ACE115BE23}">
      <dgm:prSet custT="1"/>
      <dgm:spPr/>
      <dgm:t>
        <a:bodyPr anchor="ctr"/>
        <a:lstStyle/>
        <a:p>
          <a:r>
            <a:rPr lang="en-GB" sz="2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Proposal for a </a:t>
          </a:r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best legislative model</a:t>
          </a:r>
          <a:endParaRPr lang="en-GB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6F7CDD-FE1D-4C6B-862F-1D6F6E9C1C02}" type="parTrans" cxnId="{79B99CE6-1226-4A3A-80FC-1C5F9AA2D2C5}">
      <dgm:prSet/>
      <dgm:spPr/>
      <dgm:t>
        <a:bodyPr/>
        <a:lstStyle/>
        <a:p>
          <a:endParaRPr lang="en-GB"/>
        </a:p>
      </dgm:t>
    </dgm:pt>
    <dgm:pt modelId="{81DBC8A1-1A29-48AB-8356-9C03E053B604}" type="sibTrans" cxnId="{79B99CE6-1226-4A3A-80FC-1C5F9AA2D2C5}">
      <dgm:prSet/>
      <dgm:spPr/>
      <dgm:t>
        <a:bodyPr/>
        <a:lstStyle/>
        <a:p>
          <a:endParaRPr lang="en-GB"/>
        </a:p>
      </dgm:t>
    </dgm:pt>
    <dgm:pt modelId="{472C64B8-5B85-46B4-9A3D-000AD23FC42D}" type="pres">
      <dgm:prSet presAssocID="{7F281E46-C176-41E7-B5FF-53F3C7395432}" presName="linearFlow" presStyleCnt="0">
        <dgm:presLayoutVars>
          <dgm:dir/>
          <dgm:resizeHandles val="exact"/>
        </dgm:presLayoutVars>
      </dgm:prSet>
      <dgm:spPr/>
    </dgm:pt>
    <dgm:pt modelId="{3D5A5DB0-1487-4406-B72E-A399CD2EF62A}" type="pres">
      <dgm:prSet presAssocID="{94141F87-2AF7-4186-A641-F29F758D3806}" presName="comp" presStyleCnt="0"/>
      <dgm:spPr/>
    </dgm:pt>
    <dgm:pt modelId="{6D4F9E15-7FB9-4809-81FA-D2E1D3F17C37}" type="pres">
      <dgm:prSet presAssocID="{94141F87-2AF7-4186-A641-F29F758D3806}" presName="rect2" presStyleLbl="node1" presStyleIdx="0" presStyleCnt="2">
        <dgm:presLayoutVars>
          <dgm:bulletEnabled val="1"/>
        </dgm:presLayoutVars>
      </dgm:prSet>
      <dgm:spPr/>
    </dgm:pt>
    <dgm:pt modelId="{C5724EE8-45CE-44ED-8C04-D8E23A106DAE}" type="pres">
      <dgm:prSet presAssocID="{94141F87-2AF7-4186-A641-F29F758D3806}" presName="rect1" presStyleLbl="lnNod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A090DD65-8CB8-4C25-8B3B-6342500D25C5}" type="pres">
      <dgm:prSet presAssocID="{03BCA07D-D49D-4FC5-9442-490B1ECD3B88}" presName="sibTrans" presStyleCnt="0"/>
      <dgm:spPr/>
    </dgm:pt>
    <dgm:pt modelId="{9C6F56C2-E177-47A5-8EC5-A0D4F35037B0}" type="pres">
      <dgm:prSet presAssocID="{82B81F3A-6A64-4ED5-BF8C-C4ACE115BE23}" presName="comp" presStyleCnt="0"/>
      <dgm:spPr/>
    </dgm:pt>
    <dgm:pt modelId="{0D4F39ED-8D1C-4172-9063-571D5EEB3A39}" type="pres">
      <dgm:prSet presAssocID="{82B81F3A-6A64-4ED5-BF8C-C4ACE115BE23}" presName="rect2" presStyleLbl="node1" presStyleIdx="1" presStyleCnt="2">
        <dgm:presLayoutVars>
          <dgm:bulletEnabled val="1"/>
        </dgm:presLayoutVars>
      </dgm:prSet>
      <dgm:spPr/>
    </dgm:pt>
    <dgm:pt modelId="{C68C9ACD-DD5F-4F56-818B-646B002A83DA}" type="pres">
      <dgm:prSet presAssocID="{82B81F3A-6A64-4ED5-BF8C-C4ACE115BE23}" presName="rect1" presStyleLbl="lnNode1" presStyleIdx="1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685562F-CFA3-48DA-9809-D1BC969BFB97}" type="presOf" srcId="{94141F87-2AF7-4186-A641-F29F758D3806}" destId="{6D4F9E15-7FB9-4809-81FA-D2E1D3F17C37}" srcOrd="0" destOrd="0" presId="urn:microsoft.com/office/officeart/2008/layout/AlternatingPictureBlocks"/>
    <dgm:cxn modelId="{7A04C9B0-BDC0-4336-89C8-ECCF6DBDF182}" srcId="{7F281E46-C176-41E7-B5FF-53F3C7395432}" destId="{94141F87-2AF7-4186-A641-F29F758D3806}" srcOrd="0" destOrd="0" parTransId="{44311921-56FF-4CFE-81BE-F6BE7EEB4B4B}" sibTransId="{03BCA07D-D49D-4FC5-9442-490B1ECD3B88}"/>
    <dgm:cxn modelId="{31B622C4-6B2A-47A4-AEE0-785A13F3DC59}" type="presOf" srcId="{82B81F3A-6A64-4ED5-BF8C-C4ACE115BE23}" destId="{0D4F39ED-8D1C-4172-9063-571D5EEB3A39}" srcOrd="0" destOrd="0" presId="urn:microsoft.com/office/officeart/2008/layout/AlternatingPictureBlocks"/>
    <dgm:cxn modelId="{46A17CCE-B800-48D8-A98B-49A0B56C8C58}" type="presOf" srcId="{7F281E46-C176-41E7-B5FF-53F3C7395432}" destId="{472C64B8-5B85-46B4-9A3D-000AD23FC42D}" srcOrd="0" destOrd="0" presId="urn:microsoft.com/office/officeart/2008/layout/AlternatingPictureBlocks"/>
    <dgm:cxn modelId="{79B99CE6-1226-4A3A-80FC-1C5F9AA2D2C5}" srcId="{7F281E46-C176-41E7-B5FF-53F3C7395432}" destId="{82B81F3A-6A64-4ED5-BF8C-C4ACE115BE23}" srcOrd="1" destOrd="0" parTransId="{996F7CDD-FE1D-4C6B-862F-1D6F6E9C1C02}" sibTransId="{81DBC8A1-1A29-48AB-8356-9C03E053B604}"/>
    <dgm:cxn modelId="{1BFC4823-F9A3-449B-881B-9D543DA38061}" type="presParOf" srcId="{472C64B8-5B85-46B4-9A3D-000AD23FC42D}" destId="{3D5A5DB0-1487-4406-B72E-A399CD2EF62A}" srcOrd="0" destOrd="0" presId="urn:microsoft.com/office/officeart/2008/layout/AlternatingPictureBlocks"/>
    <dgm:cxn modelId="{CA6E6835-2539-43DC-B4A6-C9442372C386}" type="presParOf" srcId="{3D5A5DB0-1487-4406-B72E-A399CD2EF62A}" destId="{6D4F9E15-7FB9-4809-81FA-D2E1D3F17C37}" srcOrd="0" destOrd="0" presId="urn:microsoft.com/office/officeart/2008/layout/AlternatingPictureBlocks"/>
    <dgm:cxn modelId="{0FFFB051-0BBD-49E3-9EFF-C86D886AFC2B}" type="presParOf" srcId="{3D5A5DB0-1487-4406-B72E-A399CD2EF62A}" destId="{C5724EE8-45CE-44ED-8C04-D8E23A106DAE}" srcOrd="1" destOrd="0" presId="urn:microsoft.com/office/officeart/2008/layout/AlternatingPictureBlocks"/>
    <dgm:cxn modelId="{EAA9812D-9C4C-44FF-AEC7-DE4AE22ECADC}" type="presParOf" srcId="{472C64B8-5B85-46B4-9A3D-000AD23FC42D}" destId="{A090DD65-8CB8-4C25-8B3B-6342500D25C5}" srcOrd="1" destOrd="0" presId="urn:microsoft.com/office/officeart/2008/layout/AlternatingPictureBlocks"/>
    <dgm:cxn modelId="{BE131320-105B-424E-A9F2-5D79F717F814}" type="presParOf" srcId="{472C64B8-5B85-46B4-9A3D-000AD23FC42D}" destId="{9C6F56C2-E177-47A5-8EC5-A0D4F35037B0}" srcOrd="2" destOrd="0" presId="urn:microsoft.com/office/officeart/2008/layout/AlternatingPictureBlocks"/>
    <dgm:cxn modelId="{853300A8-C36B-435A-AA99-12A76C265111}" type="presParOf" srcId="{9C6F56C2-E177-47A5-8EC5-A0D4F35037B0}" destId="{0D4F39ED-8D1C-4172-9063-571D5EEB3A39}" srcOrd="0" destOrd="0" presId="urn:microsoft.com/office/officeart/2008/layout/AlternatingPictureBlocks"/>
    <dgm:cxn modelId="{3CF9ACC5-5227-4815-A960-732730015E4D}" type="presParOf" srcId="{9C6F56C2-E177-47A5-8EC5-A0D4F35037B0}" destId="{C68C9ACD-DD5F-4F56-818B-646B002A83D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E240A-6D8D-49F0-A2C8-9177981F92F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DE"/>
        </a:p>
      </dgm:t>
    </dgm:pt>
    <dgm:pt modelId="{1819092B-701C-4250-BF63-D5789CCD957E}">
      <dgm:prSet custT="1"/>
      <dgm:spPr/>
      <dgm:t>
        <a:bodyPr/>
        <a:lstStyle/>
        <a:p>
          <a:pPr algn="ctr"/>
          <a:r>
            <a:rPr lang="en-GB" sz="1800" b="1" dirty="0">
              <a:solidFill>
                <a:srgbClr val="FF0000"/>
              </a:solidFill>
            </a:rPr>
            <a:t>The Higher Education Framework Act (HRG)</a:t>
          </a:r>
          <a:r>
            <a:rPr lang="en-GB" sz="1800" dirty="0">
              <a:solidFill>
                <a:srgbClr val="FF0000"/>
              </a:solidFill>
            </a:rPr>
            <a:t> </a:t>
          </a:r>
        </a:p>
        <a:p>
          <a:pPr algn="ctr"/>
          <a:r>
            <a:rPr lang="en-GB" sz="1800" dirty="0"/>
            <a:t>a framework law</a:t>
          </a:r>
          <a:endParaRPr lang="en-DE" sz="1800" dirty="0"/>
        </a:p>
      </dgm:t>
    </dgm:pt>
    <dgm:pt modelId="{587EB03C-09BC-4613-868C-19D2D6E0E366}" type="parTrans" cxnId="{43BDD5C0-4037-4B00-91AC-F8F0C7F70AFB}">
      <dgm:prSet/>
      <dgm:spPr/>
      <dgm:t>
        <a:bodyPr/>
        <a:lstStyle/>
        <a:p>
          <a:endParaRPr lang="en-DE"/>
        </a:p>
      </dgm:t>
    </dgm:pt>
    <dgm:pt modelId="{313DD616-C26F-4FB1-8751-6FDE83920DCC}" type="sibTrans" cxnId="{43BDD5C0-4037-4B00-91AC-F8F0C7F70AFB}">
      <dgm:prSet/>
      <dgm:spPr/>
      <dgm:t>
        <a:bodyPr/>
        <a:lstStyle/>
        <a:p>
          <a:endParaRPr lang="en-DE"/>
        </a:p>
      </dgm:t>
    </dgm:pt>
    <dgm:pt modelId="{EF984503-41FF-41FC-8C66-9EF79E9C76F7}" type="pres">
      <dgm:prSet presAssocID="{A6FE240A-6D8D-49F0-A2C8-9177981F92FD}" presName="linear" presStyleCnt="0">
        <dgm:presLayoutVars>
          <dgm:animLvl val="lvl"/>
          <dgm:resizeHandles val="exact"/>
        </dgm:presLayoutVars>
      </dgm:prSet>
      <dgm:spPr/>
    </dgm:pt>
    <dgm:pt modelId="{05FF0C00-9CFB-483E-BB07-52FE15D29972}" type="pres">
      <dgm:prSet presAssocID="{1819092B-701C-4250-BF63-D5789CCD957E}" presName="parentText" presStyleLbl="node1" presStyleIdx="0" presStyleCnt="1" custScaleX="47125" custLinFactNeighborX="123" custLinFactNeighborY="2191">
        <dgm:presLayoutVars>
          <dgm:chMax val="0"/>
          <dgm:bulletEnabled val="1"/>
        </dgm:presLayoutVars>
      </dgm:prSet>
      <dgm:spPr/>
    </dgm:pt>
  </dgm:ptLst>
  <dgm:cxnLst>
    <dgm:cxn modelId="{5B305189-1B4A-4309-AB6A-56368A99C35C}" type="presOf" srcId="{1819092B-701C-4250-BF63-D5789CCD957E}" destId="{05FF0C00-9CFB-483E-BB07-52FE15D29972}" srcOrd="0" destOrd="0" presId="urn:microsoft.com/office/officeart/2005/8/layout/vList2"/>
    <dgm:cxn modelId="{43BDD5C0-4037-4B00-91AC-F8F0C7F70AFB}" srcId="{A6FE240A-6D8D-49F0-A2C8-9177981F92FD}" destId="{1819092B-701C-4250-BF63-D5789CCD957E}" srcOrd="0" destOrd="0" parTransId="{587EB03C-09BC-4613-868C-19D2D6E0E366}" sibTransId="{313DD616-C26F-4FB1-8751-6FDE83920DCC}"/>
    <dgm:cxn modelId="{65465CC7-CFDD-40F6-8A25-29C752BFD2DD}" type="presOf" srcId="{A6FE240A-6D8D-49F0-A2C8-9177981F92FD}" destId="{EF984503-41FF-41FC-8C66-9EF79E9C76F7}" srcOrd="0" destOrd="0" presId="urn:microsoft.com/office/officeart/2005/8/layout/vList2"/>
    <dgm:cxn modelId="{12308FDD-9DF5-452D-B7F5-925F7E047C7B}" type="presParOf" srcId="{EF984503-41FF-41FC-8C66-9EF79E9C76F7}" destId="{05FF0C00-9CFB-483E-BB07-52FE15D299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FD50B0-F5CC-46C2-A1F1-2E0DA72209B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DE"/>
        </a:p>
      </dgm:t>
    </dgm:pt>
    <dgm:pt modelId="{2465FBA6-675E-47EA-9930-C47C4825134F}">
      <dgm:prSet custT="1"/>
      <dgm:spPr/>
      <dgm:t>
        <a:bodyPr/>
        <a:lstStyle/>
        <a:p>
          <a:r>
            <a:rPr lang="en-GB" sz="2000" b="0" dirty="0">
              <a:solidFill>
                <a:srgbClr val="FF0000"/>
              </a:solidFill>
            </a:rPr>
            <a:t>The Standing Conference of the Ministers of Education and Cultural Affairs</a:t>
          </a:r>
          <a:endParaRPr lang="en-DE" sz="2000" b="0" dirty="0">
            <a:solidFill>
              <a:srgbClr val="FF0000"/>
            </a:solidFill>
          </a:endParaRPr>
        </a:p>
      </dgm:t>
    </dgm:pt>
    <dgm:pt modelId="{C5423BA6-69C7-4746-94F5-FF6C2C1B4B4D}" type="parTrans" cxnId="{32B7C514-9BCE-4698-996A-75C42890A29C}">
      <dgm:prSet/>
      <dgm:spPr/>
      <dgm:t>
        <a:bodyPr/>
        <a:lstStyle/>
        <a:p>
          <a:endParaRPr lang="en-DE" sz="2000" b="0"/>
        </a:p>
      </dgm:t>
    </dgm:pt>
    <dgm:pt modelId="{6AA3CC18-3CC4-4863-B7AD-2D45F2856FCD}" type="sibTrans" cxnId="{32B7C514-9BCE-4698-996A-75C42890A29C}">
      <dgm:prSet/>
      <dgm:spPr/>
      <dgm:t>
        <a:bodyPr/>
        <a:lstStyle/>
        <a:p>
          <a:endParaRPr lang="en-DE" sz="2000" b="0"/>
        </a:p>
      </dgm:t>
    </dgm:pt>
    <dgm:pt modelId="{99669009-29BD-4828-B2BC-9D6498F6B942}" type="pres">
      <dgm:prSet presAssocID="{8FFD50B0-F5CC-46C2-A1F1-2E0DA72209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6420BD-6564-4EC9-B7F2-2F874877F18E}" type="pres">
      <dgm:prSet presAssocID="{2465FBA6-675E-47EA-9930-C47C4825134F}" presName="hierRoot1" presStyleCnt="0">
        <dgm:presLayoutVars>
          <dgm:hierBranch val="init"/>
        </dgm:presLayoutVars>
      </dgm:prSet>
      <dgm:spPr/>
    </dgm:pt>
    <dgm:pt modelId="{E7279434-C588-4F33-9D89-885EA02F16A4}" type="pres">
      <dgm:prSet presAssocID="{2465FBA6-675E-47EA-9930-C47C4825134F}" presName="rootComposite1" presStyleCnt="0"/>
      <dgm:spPr/>
    </dgm:pt>
    <dgm:pt modelId="{DC16D2BC-1186-4F68-BEF8-0B5C32FD1B43}" type="pres">
      <dgm:prSet presAssocID="{2465FBA6-675E-47EA-9930-C47C4825134F}" presName="rootText1" presStyleLbl="node0" presStyleIdx="0" presStyleCnt="1">
        <dgm:presLayoutVars>
          <dgm:chPref val="3"/>
        </dgm:presLayoutVars>
      </dgm:prSet>
      <dgm:spPr/>
    </dgm:pt>
    <dgm:pt modelId="{A5DB170C-F16D-477B-A72A-5CACA2307FCB}" type="pres">
      <dgm:prSet presAssocID="{2465FBA6-675E-47EA-9930-C47C4825134F}" presName="rootConnector1" presStyleLbl="node1" presStyleIdx="0" presStyleCnt="0"/>
      <dgm:spPr/>
    </dgm:pt>
    <dgm:pt modelId="{408EC302-DB9D-41E7-9513-160CC7731CE5}" type="pres">
      <dgm:prSet presAssocID="{2465FBA6-675E-47EA-9930-C47C4825134F}" presName="hierChild2" presStyleCnt="0"/>
      <dgm:spPr/>
    </dgm:pt>
    <dgm:pt modelId="{5C058BF8-E639-4E7B-ABE9-E25B2E9B5058}" type="pres">
      <dgm:prSet presAssocID="{2465FBA6-675E-47EA-9930-C47C4825134F}" presName="hierChild3" presStyleCnt="0"/>
      <dgm:spPr/>
    </dgm:pt>
  </dgm:ptLst>
  <dgm:cxnLst>
    <dgm:cxn modelId="{32B7C514-9BCE-4698-996A-75C42890A29C}" srcId="{8FFD50B0-F5CC-46C2-A1F1-2E0DA72209B7}" destId="{2465FBA6-675E-47EA-9930-C47C4825134F}" srcOrd="0" destOrd="0" parTransId="{C5423BA6-69C7-4746-94F5-FF6C2C1B4B4D}" sibTransId="{6AA3CC18-3CC4-4863-B7AD-2D45F2856FCD}"/>
    <dgm:cxn modelId="{F3310149-07EC-49EB-980C-28EE580B467D}" type="presOf" srcId="{2465FBA6-675E-47EA-9930-C47C4825134F}" destId="{A5DB170C-F16D-477B-A72A-5CACA2307FCB}" srcOrd="1" destOrd="0" presId="urn:microsoft.com/office/officeart/2005/8/layout/orgChart1"/>
    <dgm:cxn modelId="{DDA91DDC-FB61-401F-8150-EEAECE1CC709}" type="presOf" srcId="{8FFD50B0-F5CC-46C2-A1F1-2E0DA72209B7}" destId="{99669009-29BD-4828-B2BC-9D6498F6B942}" srcOrd="0" destOrd="0" presId="urn:microsoft.com/office/officeart/2005/8/layout/orgChart1"/>
    <dgm:cxn modelId="{B4BE40EE-6818-4BF7-A076-44292C663C99}" type="presOf" srcId="{2465FBA6-675E-47EA-9930-C47C4825134F}" destId="{DC16D2BC-1186-4F68-BEF8-0B5C32FD1B43}" srcOrd="0" destOrd="0" presId="urn:microsoft.com/office/officeart/2005/8/layout/orgChart1"/>
    <dgm:cxn modelId="{D55933BB-04BD-4514-8561-358FA8143DEF}" type="presParOf" srcId="{99669009-29BD-4828-B2BC-9D6498F6B942}" destId="{6E6420BD-6564-4EC9-B7F2-2F874877F18E}" srcOrd="0" destOrd="0" presId="urn:microsoft.com/office/officeart/2005/8/layout/orgChart1"/>
    <dgm:cxn modelId="{877CC4D4-9CCF-46FB-A960-9D556C7F601A}" type="presParOf" srcId="{6E6420BD-6564-4EC9-B7F2-2F874877F18E}" destId="{E7279434-C588-4F33-9D89-885EA02F16A4}" srcOrd="0" destOrd="0" presId="urn:microsoft.com/office/officeart/2005/8/layout/orgChart1"/>
    <dgm:cxn modelId="{0CD9E5BB-EB38-4982-8734-0CA391B8B22B}" type="presParOf" srcId="{E7279434-C588-4F33-9D89-885EA02F16A4}" destId="{DC16D2BC-1186-4F68-BEF8-0B5C32FD1B43}" srcOrd="0" destOrd="0" presId="urn:microsoft.com/office/officeart/2005/8/layout/orgChart1"/>
    <dgm:cxn modelId="{4F2ADCC4-2BC1-4605-813A-7DE0665E0A02}" type="presParOf" srcId="{E7279434-C588-4F33-9D89-885EA02F16A4}" destId="{A5DB170C-F16D-477B-A72A-5CACA2307FCB}" srcOrd="1" destOrd="0" presId="urn:microsoft.com/office/officeart/2005/8/layout/orgChart1"/>
    <dgm:cxn modelId="{4EA38356-840C-4ED7-97F4-0E886D73935F}" type="presParOf" srcId="{6E6420BD-6564-4EC9-B7F2-2F874877F18E}" destId="{408EC302-DB9D-41E7-9513-160CC7731CE5}" srcOrd="1" destOrd="0" presId="urn:microsoft.com/office/officeart/2005/8/layout/orgChart1"/>
    <dgm:cxn modelId="{7BD55041-FE9A-407C-A296-AFC6D7CCB60F}" type="presParOf" srcId="{6E6420BD-6564-4EC9-B7F2-2F874877F18E}" destId="{5C058BF8-E639-4E7B-ABE9-E25B2E9B50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724397-2C9F-478F-93B9-DFC236514158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DE"/>
        </a:p>
      </dgm:t>
    </dgm:pt>
    <dgm:pt modelId="{47FBC68A-899D-4301-93E2-D68AF9AA8576}">
      <dgm:prSet custT="1"/>
      <dgm:spPr/>
      <dgm:t>
        <a:bodyPr/>
        <a:lstStyle/>
        <a:p>
          <a:r>
            <a:rPr lang="en-GB" sz="2000" dirty="0"/>
            <a:t>It a</a:t>
          </a:r>
          <a:r>
            <a:rPr lang="en-DE" sz="2000" dirty="0" err="1"/>
            <a:t>ddress</a:t>
          </a:r>
          <a:r>
            <a:rPr lang="en-GB" sz="2000" dirty="0"/>
            <a:t>es </a:t>
          </a:r>
          <a:r>
            <a:rPr lang="en-DE" sz="2000" dirty="0"/>
            <a:t>“educational, higher education, research and cultural policy issues of supra</a:t>
          </a:r>
          <a:r>
            <a:rPr lang="en-GB" sz="2000" dirty="0"/>
            <a:t>-</a:t>
          </a:r>
          <a:r>
            <a:rPr lang="en-DE" sz="2000" dirty="0"/>
            <a:t>regional significance with the </a:t>
          </a:r>
          <a:r>
            <a:rPr lang="en-DE" sz="2000" b="1" dirty="0">
              <a:solidFill>
                <a:schemeClr val="tx1"/>
              </a:solidFill>
              <a:effectLst/>
            </a:rPr>
            <a:t>aim of forming a joint view and intention and of providing representation for common objectives</a:t>
          </a:r>
          <a:r>
            <a:rPr lang="en-DE" sz="2000" dirty="0"/>
            <a:t>”.</a:t>
          </a:r>
          <a:endParaRPr lang="en-GB" sz="2000" dirty="0"/>
        </a:p>
        <a:p>
          <a:r>
            <a:rPr lang="en-GB" sz="2000" b="1" dirty="0">
              <a:effectLst/>
            </a:rPr>
            <a:t>The education report for Germany </a:t>
          </a:r>
          <a:r>
            <a:rPr lang="en-GB" sz="2000" dirty="0"/>
            <a:t>is published every two years. </a:t>
          </a:r>
          <a:endParaRPr lang="en-DE" sz="2000" dirty="0"/>
        </a:p>
      </dgm:t>
    </dgm:pt>
    <dgm:pt modelId="{9328A7D7-72FE-4062-AC0F-A7F4212590D2}" type="parTrans" cxnId="{004C0032-4BD3-432E-8D7A-8E464F733CFF}">
      <dgm:prSet/>
      <dgm:spPr/>
      <dgm:t>
        <a:bodyPr/>
        <a:lstStyle/>
        <a:p>
          <a:endParaRPr lang="en-DE"/>
        </a:p>
      </dgm:t>
    </dgm:pt>
    <dgm:pt modelId="{101A3054-BE12-4371-9692-1B55670E7771}" type="sibTrans" cxnId="{004C0032-4BD3-432E-8D7A-8E464F733CFF}">
      <dgm:prSet/>
      <dgm:spPr/>
      <dgm:t>
        <a:bodyPr/>
        <a:lstStyle/>
        <a:p>
          <a:endParaRPr lang="en-DE"/>
        </a:p>
      </dgm:t>
    </dgm:pt>
    <dgm:pt modelId="{7E80F697-ADC6-462E-A57C-E85EF6F0CBC8}" type="pres">
      <dgm:prSet presAssocID="{3D724397-2C9F-478F-93B9-DFC236514158}" presName="diagram" presStyleCnt="0">
        <dgm:presLayoutVars>
          <dgm:dir/>
          <dgm:resizeHandles val="exact"/>
        </dgm:presLayoutVars>
      </dgm:prSet>
      <dgm:spPr/>
    </dgm:pt>
    <dgm:pt modelId="{395BB397-4E97-4729-A385-A434E7CD17A3}" type="pres">
      <dgm:prSet presAssocID="{47FBC68A-899D-4301-93E2-D68AF9AA8576}" presName="node" presStyleLbl="node1" presStyleIdx="0" presStyleCnt="1" custScaleX="384962">
        <dgm:presLayoutVars>
          <dgm:bulletEnabled val="1"/>
        </dgm:presLayoutVars>
      </dgm:prSet>
      <dgm:spPr/>
    </dgm:pt>
  </dgm:ptLst>
  <dgm:cxnLst>
    <dgm:cxn modelId="{004C0032-4BD3-432E-8D7A-8E464F733CFF}" srcId="{3D724397-2C9F-478F-93B9-DFC236514158}" destId="{47FBC68A-899D-4301-93E2-D68AF9AA8576}" srcOrd="0" destOrd="0" parTransId="{9328A7D7-72FE-4062-AC0F-A7F4212590D2}" sibTransId="{101A3054-BE12-4371-9692-1B55670E7771}"/>
    <dgm:cxn modelId="{4E7FFB90-9FF6-4D61-88F9-4A49D034A1C3}" type="presOf" srcId="{3D724397-2C9F-478F-93B9-DFC236514158}" destId="{7E80F697-ADC6-462E-A57C-E85EF6F0CBC8}" srcOrd="0" destOrd="0" presId="urn:microsoft.com/office/officeart/2005/8/layout/default"/>
    <dgm:cxn modelId="{E29CA1C2-2674-4FDC-8B1B-42B53A8BEE42}" type="presOf" srcId="{47FBC68A-899D-4301-93E2-D68AF9AA8576}" destId="{395BB397-4E97-4729-A385-A434E7CD17A3}" srcOrd="0" destOrd="0" presId="urn:microsoft.com/office/officeart/2005/8/layout/default"/>
    <dgm:cxn modelId="{FBF5F2C2-D621-4C58-B998-1E52C58CBEC8}" type="presParOf" srcId="{7E80F697-ADC6-462E-A57C-E85EF6F0CBC8}" destId="{395BB397-4E97-4729-A385-A434E7CD17A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EC231-FD7A-4105-8D2F-6C0239AE4948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40D9DF09-8D43-41C7-93D2-CC7251E32760}">
      <dgm:prSet custT="1"/>
      <dgm:spPr/>
      <dgm:t>
        <a:bodyPr/>
        <a:lstStyle/>
        <a:p>
          <a:pPr algn="ctr"/>
          <a:r>
            <a:rPr lang="en-GB" sz="2000" dirty="0"/>
            <a:t>Implementation of </a:t>
          </a:r>
          <a:r>
            <a:rPr lang="en-GB" sz="2000" b="0" dirty="0"/>
            <a:t>micro-credential in higher education in Germany:</a:t>
          </a:r>
        </a:p>
      </dgm:t>
    </dgm:pt>
    <dgm:pt modelId="{1A22A04C-AC59-45DE-85FD-712547082BBD}" type="parTrans" cxnId="{C924521C-10B0-41D0-A1B0-0D86D3428E63}">
      <dgm:prSet/>
      <dgm:spPr/>
      <dgm:t>
        <a:bodyPr/>
        <a:lstStyle/>
        <a:p>
          <a:endParaRPr lang="en-GB"/>
        </a:p>
      </dgm:t>
    </dgm:pt>
    <dgm:pt modelId="{CBCEAEA5-5DB3-44A1-8E97-6E389F1621F5}" type="sibTrans" cxnId="{C924521C-10B0-41D0-A1B0-0D86D3428E63}">
      <dgm:prSet/>
      <dgm:spPr/>
      <dgm:t>
        <a:bodyPr/>
        <a:lstStyle/>
        <a:p>
          <a:endParaRPr lang="en-GB"/>
        </a:p>
      </dgm:t>
    </dgm:pt>
    <dgm:pt modelId="{34809F10-30E0-4AFD-B20A-B1DB3371EEE5}" type="pres">
      <dgm:prSet presAssocID="{33FEC231-FD7A-4105-8D2F-6C0239AE4948}" presName="Name0" presStyleCnt="0">
        <dgm:presLayoutVars>
          <dgm:dir/>
          <dgm:animLvl val="lvl"/>
          <dgm:resizeHandles val="exact"/>
        </dgm:presLayoutVars>
      </dgm:prSet>
      <dgm:spPr/>
    </dgm:pt>
    <dgm:pt modelId="{D2420424-213F-4FC0-9F67-ACC9F6AB3BC9}" type="pres">
      <dgm:prSet presAssocID="{40D9DF09-8D43-41C7-93D2-CC7251E32760}" presName="boxAndChildren" presStyleCnt="0"/>
      <dgm:spPr/>
    </dgm:pt>
    <dgm:pt modelId="{3021E3BD-C9AB-48C4-98B0-4A28947D3119}" type="pres">
      <dgm:prSet presAssocID="{40D9DF09-8D43-41C7-93D2-CC7251E32760}" presName="parentTextBox" presStyleLbl="node1" presStyleIdx="0" presStyleCnt="1" custLinFactNeighborX="6726" custLinFactNeighborY="3251"/>
      <dgm:spPr/>
    </dgm:pt>
  </dgm:ptLst>
  <dgm:cxnLst>
    <dgm:cxn modelId="{C924521C-10B0-41D0-A1B0-0D86D3428E63}" srcId="{33FEC231-FD7A-4105-8D2F-6C0239AE4948}" destId="{40D9DF09-8D43-41C7-93D2-CC7251E32760}" srcOrd="0" destOrd="0" parTransId="{1A22A04C-AC59-45DE-85FD-712547082BBD}" sibTransId="{CBCEAEA5-5DB3-44A1-8E97-6E389F1621F5}"/>
    <dgm:cxn modelId="{4A1A4B74-06B6-496C-B2AF-424DE8237442}" type="presOf" srcId="{40D9DF09-8D43-41C7-93D2-CC7251E32760}" destId="{3021E3BD-C9AB-48C4-98B0-4A28947D3119}" srcOrd="0" destOrd="0" presId="urn:microsoft.com/office/officeart/2005/8/layout/process4"/>
    <dgm:cxn modelId="{B3613EA8-E2E1-47A2-8F1D-A1D13C924F35}" type="presOf" srcId="{33FEC231-FD7A-4105-8D2F-6C0239AE4948}" destId="{34809F10-30E0-4AFD-B20A-B1DB3371EEE5}" srcOrd="0" destOrd="0" presId="urn:microsoft.com/office/officeart/2005/8/layout/process4"/>
    <dgm:cxn modelId="{59ED8433-4D02-4E62-93AD-EAB14B115D86}" type="presParOf" srcId="{34809F10-30E0-4AFD-B20A-B1DB3371EEE5}" destId="{D2420424-213F-4FC0-9F67-ACC9F6AB3BC9}" srcOrd="0" destOrd="0" presId="urn:microsoft.com/office/officeart/2005/8/layout/process4"/>
    <dgm:cxn modelId="{EE6F6FF6-FB26-4CC6-90F7-818259211808}" type="presParOf" srcId="{D2420424-213F-4FC0-9F67-ACC9F6AB3BC9}" destId="{3021E3BD-C9AB-48C4-98B0-4A28947D31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108C9A-590A-4220-A012-85508C9F5465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D2D7BC4-ADC0-4001-A986-CAF89385673B}">
      <dgm:prSet custT="1"/>
      <dgm:spPr/>
      <dgm:t>
        <a:bodyPr/>
        <a:lstStyle/>
        <a:p>
          <a:r>
            <a:rPr lang="de-DE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FEDERALISM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6C5D7-99DA-4D67-B2CB-4AE458BF44CD}" type="parTrans" cxnId="{14EB658C-867F-4042-BCF6-F3D17DECC728}">
      <dgm:prSet/>
      <dgm:spPr/>
      <dgm:t>
        <a:bodyPr/>
        <a:lstStyle/>
        <a:p>
          <a:endParaRPr lang="en-GB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67858F-43D7-44F1-AFAB-7A1079DAFE60}" type="sibTrans" cxnId="{14EB658C-867F-4042-BCF6-F3D17DECC728}">
      <dgm:prSet/>
      <dgm:spPr/>
      <dgm:t>
        <a:bodyPr/>
        <a:lstStyle/>
        <a:p>
          <a:endParaRPr lang="en-GB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6FA12B-6EC3-4727-8242-F42ED5FBCF28}">
      <dgm:prSet custT="1"/>
      <dgm:spPr/>
      <dgm:t>
        <a:bodyPr/>
        <a:lstStyle/>
        <a:p>
          <a:r>
            <a:rPr lang="de-DE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IDEOLOGICAL &amp; SOCIAL PLURALISM</a:t>
          </a:r>
          <a:endParaRPr lang="en-GB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C74506-8A99-474F-A3BA-976E99EAF97F}" type="parTrans" cxnId="{53A4310A-CBAB-4EA6-A219-4CFA3B8E3263}">
      <dgm:prSet/>
      <dgm:spPr/>
      <dgm:t>
        <a:bodyPr/>
        <a:lstStyle/>
        <a:p>
          <a:endParaRPr lang="en-GB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7AA0BF-50D0-4AC3-8AD6-113D0209A392}" type="sibTrans" cxnId="{53A4310A-CBAB-4EA6-A219-4CFA3B8E3263}">
      <dgm:prSet/>
      <dgm:spPr/>
      <dgm:t>
        <a:bodyPr/>
        <a:lstStyle/>
        <a:p>
          <a:endParaRPr lang="en-GB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624589-5704-4E85-8D8F-9673B03DAE79}">
      <dgm:prSet custT="1"/>
      <dgm:spPr/>
      <dgm:t>
        <a:bodyPr/>
        <a:lstStyle/>
        <a:p>
          <a:r>
            <a:rPr lang="en-GB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BOLOGNA PROCESS MEMBER </a:t>
          </a:r>
        </a:p>
      </dgm:t>
    </dgm:pt>
    <dgm:pt modelId="{87AA65D3-B571-49D3-B76C-E6E30D2DACA2}" type="parTrans" cxnId="{9B1AF050-A291-483E-8529-661156633E1B}">
      <dgm:prSet/>
      <dgm:spPr/>
      <dgm:t>
        <a:bodyPr/>
        <a:lstStyle/>
        <a:p>
          <a:endParaRPr lang="en-GB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5C522-BC59-4BB1-BA05-950F82F03634}" type="sibTrans" cxnId="{9B1AF050-A291-483E-8529-661156633E1B}">
      <dgm:prSet/>
      <dgm:spPr/>
      <dgm:t>
        <a:bodyPr/>
        <a:lstStyle/>
        <a:p>
          <a:endParaRPr lang="en-GB" sz="2000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78BE91-CDE9-452F-89F2-D2D19B64A77A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r>
            <a:rPr lang="en-GB" sz="1600" b="0" dirty="0">
              <a:latin typeface="+mj-lt"/>
            </a:rPr>
            <a:t>Bachelor's degree: </a:t>
          </a:r>
          <a:r>
            <a:rPr lang="en-GB" sz="1600" b="0" i="0" dirty="0">
              <a:effectLst/>
              <a:latin typeface="+mj-lt"/>
            </a:rPr>
            <a:t>6 semesters</a:t>
          </a:r>
          <a:endParaRPr lang="en-DE" sz="1600" dirty="0">
            <a:latin typeface="+mj-lt"/>
          </a:endParaRPr>
        </a:p>
      </dgm:t>
    </dgm:pt>
    <dgm:pt modelId="{3E55127C-9B75-46E1-BAEA-4AA7617B7EFC}" type="parTrans" cxnId="{8F27E7C5-E2EC-4774-BB0F-B3B8747F24F2}">
      <dgm:prSet/>
      <dgm:spPr/>
      <dgm:t>
        <a:bodyPr/>
        <a:lstStyle/>
        <a:p>
          <a:endParaRPr lang="en-DE"/>
        </a:p>
      </dgm:t>
    </dgm:pt>
    <dgm:pt modelId="{6D63F1B9-95C7-4AFD-9BE5-3FDDD7CED021}" type="sibTrans" cxnId="{8F27E7C5-E2EC-4774-BB0F-B3B8747F24F2}">
      <dgm:prSet/>
      <dgm:spPr/>
      <dgm:t>
        <a:bodyPr/>
        <a:lstStyle/>
        <a:p>
          <a:endParaRPr lang="en-DE"/>
        </a:p>
      </dgm:t>
    </dgm:pt>
    <dgm:pt modelId="{7F0A5B34-5A25-4AEE-B9FE-F11D22378CC9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r>
            <a:rPr lang="en-GB" sz="1600" b="0">
              <a:latin typeface="+mj-lt"/>
            </a:rPr>
            <a:t>Master's programme: </a:t>
          </a:r>
          <a:r>
            <a:rPr lang="en-GB" sz="1600">
              <a:latin typeface="+mj-lt"/>
            </a:rPr>
            <a:t>2 - 4 semesters</a:t>
          </a:r>
          <a:endParaRPr lang="en-GB" sz="1600" dirty="0">
            <a:latin typeface="+mj-lt"/>
          </a:endParaRPr>
        </a:p>
      </dgm:t>
    </dgm:pt>
    <dgm:pt modelId="{8DA04F63-8837-42EE-94B5-BB1828F176A3}" type="parTrans" cxnId="{DB9EDF36-4383-4BC3-A77B-684B5449D20B}">
      <dgm:prSet/>
      <dgm:spPr/>
      <dgm:t>
        <a:bodyPr/>
        <a:lstStyle/>
        <a:p>
          <a:endParaRPr lang="en-DE"/>
        </a:p>
      </dgm:t>
    </dgm:pt>
    <dgm:pt modelId="{A4DD3F4D-D07F-415E-9806-520538FC6A91}" type="sibTrans" cxnId="{DB9EDF36-4383-4BC3-A77B-684B5449D20B}">
      <dgm:prSet/>
      <dgm:spPr/>
      <dgm:t>
        <a:bodyPr/>
        <a:lstStyle/>
        <a:p>
          <a:endParaRPr lang="en-DE"/>
        </a:p>
      </dgm:t>
    </dgm:pt>
    <dgm:pt modelId="{A36856C9-28A8-4D8E-9D5B-2B1B163C962E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r>
            <a:rPr lang="en-GB" sz="1600" b="0">
              <a:latin typeface="+mj-lt"/>
            </a:rPr>
            <a:t>Doctorate: </a:t>
          </a:r>
          <a:r>
            <a:rPr lang="en-GB" sz="1600">
              <a:latin typeface="+mj-lt"/>
            </a:rPr>
            <a:t>individual duration</a:t>
          </a:r>
          <a:endParaRPr lang="en-GB" sz="1600" dirty="0">
            <a:latin typeface="+mj-lt"/>
          </a:endParaRPr>
        </a:p>
      </dgm:t>
    </dgm:pt>
    <dgm:pt modelId="{EC3B723C-3514-4155-A6B5-99A44373987F}" type="parTrans" cxnId="{2B102C7C-775F-4AB6-AF67-E3A4FCCCA789}">
      <dgm:prSet/>
      <dgm:spPr/>
      <dgm:t>
        <a:bodyPr/>
        <a:lstStyle/>
        <a:p>
          <a:endParaRPr lang="en-DE"/>
        </a:p>
      </dgm:t>
    </dgm:pt>
    <dgm:pt modelId="{000A274F-29FA-4479-84B3-203912AEB6EF}" type="sibTrans" cxnId="{2B102C7C-775F-4AB6-AF67-E3A4FCCCA789}">
      <dgm:prSet/>
      <dgm:spPr/>
      <dgm:t>
        <a:bodyPr/>
        <a:lstStyle/>
        <a:p>
          <a:endParaRPr lang="en-DE"/>
        </a:p>
      </dgm:t>
    </dgm:pt>
    <dgm:pt modelId="{CB52E4B1-FCDD-4A70-AE51-3283A4D96DD0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endParaRPr lang="en-GB" sz="1600" b="1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dgm:t>
    </dgm:pt>
    <dgm:pt modelId="{A1E553E3-9204-419B-9A8C-45B7E1A235BA}" type="parTrans" cxnId="{5612F779-8C14-4A32-A363-474D1500D6AA}">
      <dgm:prSet/>
      <dgm:spPr/>
      <dgm:t>
        <a:bodyPr/>
        <a:lstStyle/>
        <a:p>
          <a:endParaRPr lang="en-DE"/>
        </a:p>
      </dgm:t>
    </dgm:pt>
    <dgm:pt modelId="{6D17EE7D-6B79-4159-A9EA-C5C9EF50D6B1}" type="sibTrans" cxnId="{5612F779-8C14-4A32-A363-474D1500D6AA}">
      <dgm:prSet/>
      <dgm:spPr/>
      <dgm:t>
        <a:bodyPr/>
        <a:lstStyle/>
        <a:p>
          <a:endParaRPr lang="en-DE"/>
        </a:p>
      </dgm:t>
    </dgm:pt>
    <dgm:pt modelId="{AE400E70-EDD6-4804-81B3-E9B8506C0F22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r>
            <a:rPr lang="en-GB" sz="1600" b="0">
              <a:latin typeface="+mj-lt"/>
            </a:rPr>
            <a:t>ECTS</a:t>
          </a:r>
          <a:r>
            <a:rPr lang="en-GB" sz="1600" b="1">
              <a:latin typeface="+mj-lt"/>
            </a:rPr>
            <a:t> </a:t>
          </a:r>
          <a:r>
            <a:rPr lang="en-GB" sz="1600" b="0">
              <a:latin typeface="+mj-lt"/>
            </a:rPr>
            <a:t>(</a:t>
          </a:r>
          <a:r>
            <a:rPr lang="en-GB" sz="1600" b="0" i="0">
              <a:latin typeface="+mj-lt"/>
            </a:rPr>
            <a:t>European Credit Transfer &amp; Accumulation System)</a:t>
          </a:r>
          <a:endParaRPr lang="en-DE" sz="1600" dirty="0">
            <a:latin typeface="+mj-lt"/>
          </a:endParaRPr>
        </a:p>
      </dgm:t>
    </dgm:pt>
    <dgm:pt modelId="{DA705278-592C-417F-B7DD-E40DEA897D25}" type="parTrans" cxnId="{1AAF18D5-BBC4-490A-9648-1D5462506F3B}">
      <dgm:prSet/>
      <dgm:spPr/>
      <dgm:t>
        <a:bodyPr/>
        <a:lstStyle/>
        <a:p>
          <a:endParaRPr lang="en-DE"/>
        </a:p>
      </dgm:t>
    </dgm:pt>
    <dgm:pt modelId="{3A9427F1-AB53-4626-B167-D5ABBE4416EF}" type="sibTrans" cxnId="{1AAF18D5-BBC4-490A-9648-1D5462506F3B}">
      <dgm:prSet/>
      <dgm:spPr/>
      <dgm:t>
        <a:bodyPr/>
        <a:lstStyle/>
        <a:p>
          <a:endParaRPr lang="en-DE"/>
        </a:p>
      </dgm:t>
    </dgm:pt>
    <dgm:pt modelId="{2D286323-A326-4827-B663-E9FFA94D9F9D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r>
            <a:rPr lang="en-GB" sz="1600">
              <a:latin typeface="+mn-lt"/>
            </a:rPr>
            <a:t>The freedom of curriculum design &amp; the independence of staff selection</a:t>
          </a:r>
          <a:endParaRPr lang="en-DE" sz="1600" dirty="0">
            <a:latin typeface="+mn-lt"/>
          </a:endParaRPr>
        </a:p>
      </dgm:t>
    </dgm:pt>
    <dgm:pt modelId="{A88CF8FD-DAC7-4C46-840C-77497313A1AA}" type="parTrans" cxnId="{5EE73B15-DDBE-4DAF-B65F-02165BF9D8FD}">
      <dgm:prSet/>
      <dgm:spPr/>
      <dgm:t>
        <a:bodyPr/>
        <a:lstStyle/>
        <a:p>
          <a:endParaRPr lang="en-DE"/>
        </a:p>
      </dgm:t>
    </dgm:pt>
    <dgm:pt modelId="{6AAFFA4A-DEA4-4FF2-A666-0EF08DECAE94}" type="sibTrans" cxnId="{5EE73B15-DDBE-4DAF-B65F-02165BF9D8FD}">
      <dgm:prSet/>
      <dgm:spPr/>
      <dgm:t>
        <a:bodyPr/>
        <a:lstStyle/>
        <a:p>
          <a:endParaRPr lang="en-DE"/>
        </a:p>
      </dgm:t>
    </dgm:pt>
    <dgm:pt modelId="{DD676BCD-030D-4BD2-B96D-F1874DD516C6}">
      <dgm:prSet custT="1"/>
      <dgm:spPr/>
      <dgm:t>
        <a:bodyPr anchor="ctr"/>
        <a:lstStyle/>
        <a:p>
          <a:pPr marL="171450" indent="0"/>
          <a:endParaRPr lang="en-DE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645273E-1B0F-4887-A47A-0734C8692C41}" type="parTrans" cxnId="{A5CFB6F6-C1DF-42A0-9799-F0646846BC67}">
      <dgm:prSet/>
      <dgm:spPr/>
      <dgm:t>
        <a:bodyPr/>
        <a:lstStyle/>
        <a:p>
          <a:endParaRPr lang="en-DE"/>
        </a:p>
      </dgm:t>
    </dgm:pt>
    <dgm:pt modelId="{BF7A0906-61A7-4E60-B4AF-B3E79F674B55}" type="sibTrans" cxnId="{A5CFB6F6-C1DF-42A0-9799-F0646846BC67}">
      <dgm:prSet/>
      <dgm:spPr/>
      <dgm:t>
        <a:bodyPr/>
        <a:lstStyle/>
        <a:p>
          <a:endParaRPr lang="en-DE"/>
        </a:p>
      </dgm:t>
    </dgm:pt>
    <dgm:pt modelId="{6761383E-6E2A-4711-A0BC-E5442A5A0443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r>
            <a:rPr lang="en-GB" sz="1600">
              <a:latin typeface="+mn-lt"/>
            </a:rPr>
            <a:t>The plurality of confessions &amp; world views</a:t>
          </a:r>
          <a:endParaRPr lang="en-DE" sz="1600" dirty="0">
            <a:latin typeface="+mn-lt"/>
          </a:endParaRPr>
        </a:p>
      </dgm:t>
    </dgm:pt>
    <dgm:pt modelId="{A4A4354A-D8F3-49A9-955C-421675B19BFE}" type="parTrans" cxnId="{DC5F2762-9394-4BF2-8327-DD1429AA751C}">
      <dgm:prSet/>
      <dgm:spPr/>
      <dgm:t>
        <a:bodyPr/>
        <a:lstStyle/>
        <a:p>
          <a:endParaRPr lang="en-DE"/>
        </a:p>
      </dgm:t>
    </dgm:pt>
    <dgm:pt modelId="{39286387-CB8B-458E-8527-21C8F5FB7BE0}" type="sibTrans" cxnId="{DC5F2762-9394-4BF2-8327-DD1429AA751C}">
      <dgm:prSet/>
      <dgm:spPr/>
      <dgm:t>
        <a:bodyPr/>
        <a:lstStyle/>
        <a:p>
          <a:endParaRPr lang="en-DE"/>
        </a:p>
      </dgm:t>
    </dgm:pt>
    <dgm:pt modelId="{81228530-C56D-475F-80F0-42299ED316C0}">
      <dgm:prSet custT="1"/>
      <dgm:spPr/>
      <dgm:t>
        <a:bodyPr anchor="ctr"/>
        <a:lstStyle/>
        <a:p>
          <a:pPr marL="269875" indent="-269875">
            <a:buFont typeface="Wingdings" panose="05000000000000000000" pitchFamily="2" charset="2"/>
            <a:buChar char="ü"/>
          </a:pPr>
          <a:endParaRPr lang="en-DE" sz="16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E3BD2851-38B0-4AB9-BECE-AF583EA16DFB}" type="parTrans" cxnId="{BFC787F9-1EC3-409D-9E14-21E30C11B9B6}">
      <dgm:prSet/>
      <dgm:spPr/>
      <dgm:t>
        <a:bodyPr/>
        <a:lstStyle/>
        <a:p>
          <a:endParaRPr lang="en-DE"/>
        </a:p>
      </dgm:t>
    </dgm:pt>
    <dgm:pt modelId="{F0FD206F-265C-4976-93D1-3A0B8CAF2B67}" type="sibTrans" cxnId="{BFC787F9-1EC3-409D-9E14-21E30C11B9B6}">
      <dgm:prSet/>
      <dgm:spPr/>
      <dgm:t>
        <a:bodyPr/>
        <a:lstStyle/>
        <a:p>
          <a:endParaRPr lang="en-DE"/>
        </a:p>
      </dgm:t>
    </dgm:pt>
    <dgm:pt modelId="{1A79EF22-6553-4128-855E-C8A72B880C91}">
      <dgm:prSet custT="1"/>
      <dgm:spPr/>
      <dgm:t>
        <a:bodyPr anchor="ctr"/>
        <a:lstStyle/>
        <a:p>
          <a:pPr marL="269875" indent="-269875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n-GB" sz="1600" dirty="0"/>
            <a:t>Regulation at the level of each individual federal state with local acts &amp; guidelines</a:t>
          </a:r>
          <a:endParaRPr lang="en-DE" sz="1600" dirty="0">
            <a:latin typeface="+mn-lt"/>
          </a:endParaRPr>
        </a:p>
      </dgm:t>
    </dgm:pt>
    <dgm:pt modelId="{C24355AE-38C8-4855-A3E2-0BA8494C755C}" type="parTrans" cxnId="{0C0E1A76-1C82-4984-8145-C1F2FAFD70DA}">
      <dgm:prSet/>
      <dgm:spPr/>
      <dgm:t>
        <a:bodyPr/>
        <a:lstStyle/>
        <a:p>
          <a:endParaRPr lang="en-DE"/>
        </a:p>
      </dgm:t>
    </dgm:pt>
    <dgm:pt modelId="{4D08E399-3A59-46E1-8C6E-970505F8A221}" type="sibTrans" cxnId="{0C0E1A76-1C82-4984-8145-C1F2FAFD70DA}">
      <dgm:prSet/>
      <dgm:spPr/>
      <dgm:t>
        <a:bodyPr/>
        <a:lstStyle/>
        <a:p>
          <a:endParaRPr lang="en-DE"/>
        </a:p>
      </dgm:t>
    </dgm:pt>
    <dgm:pt modelId="{113D65B2-BE85-4C06-B173-1120F49BB3DA}">
      <dgm:prSet custT="1"/>
      <dgm:spPr/>
      <dgm:t>
        <a:bodyPr anchor="ctr"/>
        <a:lstStyle/>
        <a:p>
          <a:pPr marL="269875" indent="-269875">
            <a:spcBef>
              <a:spcPts val="60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n-GB" sz="1600"/>
            <a:t>No nation-wide legislation</a:t>
          </a:r>
          <a:endParaRPr lang="en-DE" sz="1600" dirty="0">
            <a:latin typeface="+mn-lt"/>
          </a:endParaRPr>
        </a:p>
      </dgm:t>
    </dgm:pt>
    <dgm:pt modelId="{56CD2D60-9B36-44B9-A27C-837D84FCDC7B}" type="parTrans" cxnId="{8B086183-42BA-45D2-99FB-383D7410BAA3}">
      <dgm:prSet/>
      <dgm:spPr/>
      <dgm:t>
        <a:bodyPr/>
        <a:lstStyle/>
        <a:p>
          <a:endParaRPr lang="en-DE"/>
        </a:p>
      </dgm:t>
    </dgm:pt>
    <dgm:pt modelId="{CDD7E45B-31E5-412A-B970-1E600B60E45F}" type="sibTrans" cxnId="{8B086183-42BA-45D2-99FB-383D7410BAA3}">
      <dgm:prSet/>
      <dgm:spPr/>
      <dgm:t>
        <a:bodyPr/>
        <a:lstStyle/>
        <a:p>
          <a:endParaRPr lang="en-DE"/>
        </a:p>
      </dgm:t>
    </dgm:pt>
    <dgm:pt modelId="{B4C8E38B-0DF6-4184-830E-316771F59E21}" type="pres">
      <dgm:prSet presAssocID="{2A108C9A-590A-4220-A012-85508C9F5465}" presName="Name0" presStyleCnt="0">
        <dgm:presLayoutVars>
          <dgm:dir/>
          <dgm:animLvl val="lvl"/>
          <dgm:resizeHandles val="exact"/>
        </dgm:presLayoutVars>
      </dgm:prSet>
      <dgm:spPr/>
    </dgm:pt>
    <dgm:pt modelId="{D200E2F9-712A-40CD-9766-CB1BC9127CBA}" type="pres">
      <dgm:prSet presAssocID="{7D2D7BC4-ADC0-4001-A986-CAF89385673B}" presName="composite" presStyleCnt="0"/>
      <dgm:spPr/>
    </dgm:pt>
    <dgm:pt modelId="{94578FD9-D1A9-4286-93F2-9F0ED9B65CBD}" type="pres">
      <dgm:prSet presAssocID="{7D2D7BC4-ADC0-4001-A986-CAF89385673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561CFE4-F602-4A60-B8A8-859C36ADAAA9}" type="pres">
      <dgm:prSet presAssocID="{7D2D7BC4-ADC0-4001-A986-CAF89385673B}" presName="desTx" presStyleLbl="alignAccFollowNode1" presStyleIdx="0" presStyleCnt="3">
        <dgm:presLayoutVars>
          <dgm:bulletEnabled val="1"/>
        </dgm:presLayoutVars>
      </dgm:prSet>
      <dgm:spPr/>
    </dgm:pt>
    <dgm:pt modelId="{AD3D2DA4-9DB2-4257-B8ED-911204B1D00D}" type="pres">
      <dgm:prSet presAssocID="{0167858F-43D7-44F1-AFAB-7A1079DAFE60}" presName="space" presStyleCnt="0"/>
      <dgm:spPr/>
    </dgm:pt>
    <dgm:pt modelId="{50059480-020A-4CB5-B27F-EC9E8A7647C7}" type="pres">
      <dgm:prSet presAssocID="{606FA12B-6EC3-4727-8242-F42ED5FBCF28}" presName="composite" presStyleCnt="0"/>
      <dgm:spPr/>
    </dgm:pt>
    <dgm:pt modelId="{D6725C7E-048B-4FCE-9819-D23E3A416491}" type="pres">
      <dgm:prSet presAssocID="{606FA12B-6EC3-4727-8242-F42ED5FBCF2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264133F-EE34-43C7-A67E-6123455FA2F0}" type="pres">
      <dgm:prSet presAssocID="{606FA12B-6EC3-4727-8242-F42ED5FBCF28}" presName="desTx" presStyleLbl="alignAccFollowNode1" presStyleIdx="1" presStyleCnt="3">
        <dgm:presLayoutVars>
          <dgm:bulletEnabled val="1"/>
        </dgm:presLayoutVars>
      </dgm:prSet>
      <dgm:spPr/>
    </dgm:pt>
    <dgm:pt modelId="{A768C3E4-F64F-49A2-9716-7053F263E966}" type="pres">
      <dgm:prSet presAssocID="{727AA0BF-50D0-4AC3-8AD6-113D0209A392}" presName="space" presStyleCnt="0"/>
      <dgm:spPr/>
    </dgm:pt>
    <dgm:pt modelId="{D5E4853C-80AE-4B2E-BF45-595280CCECAB}" type="pres">
      <dgm:prSet presAssocID="{70624589-5704-4E85-8D8F-9673B03DAE79}" presName="composite" presStyleCnt="0"/>
      <dgm:spPr/>
    </dgm:pt>
    <dgm:pt modelId="{94FA750F-8B7A-482E-9C55-C05185DB8CDB}" type="pres">
      <dgm:prSet presAssocID="{70624589-5704-4E85-8D8F-9673B03DAE7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668A965-1E8C-425A-8946-605BF17EC3EF}" type="pres">
      <dgm:prSet presAssocID="{70624589-5704-4E85-8D8F-9673B03DAE7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B54A800-671D-45D4-A173-82055A8C9756}" type="presOf" srcId="{606FA12B-6EC3-4727-8242-F42ED5FBCF28}" destId="{D6725C7E-048B-4FCE-9819-D23E3A416491}" srcOrd="0" destOrd="0" presId="urn:microsoft.com/office/officeart/2005/8/layout/hList1"/>
    <dgm:cxn modelId="{53A4310A-CBAB-4EA6-A219-4CFA3B8E3263}" srcId="{2A108C9A-590A-4220-A012-85508C9F5465}" destId="{606FA12B-6EC3-4727-8242-F42ED5FBCF28}" srcOrd="1" destOrd="0" parTransId="{61C74506-8A99-474F-A3BA-976E99EAF97F}" sibTransId="{727AA0BF-50D0-4AC3-8AD6-113D0209A392}"/>
    <dgm:cxn modelId="{3972AB0D-FAAC-4C85-ADEE-4D89B6C3CD66}" type="presOf" srcId="{1A79EF22-6553-4128-855E-C8A72B880C91}" destId="{2561CFE4-F602-4A60-B8A8-859C36ADAAA9}" srcOrd="0" destOrd="0" presId="urn:microsoft.com/office/officeart/2005/8/layout/hList1"/>
    <dgm:cxn modelId="{5EE73B15-DDBE-4DAF-B65F-02165BF9D8FD}" srcId="{606FA12B-6EC3-4727-8242-F42ED5FBCF28}" destId="{2D286323-A326-4827-B663-E9FFA94D9F9D}" srcOrd="0" destOrd="0" parTransId="{A88CF8FD-DAC7-4C46-840C-77497313A1AA}" sibTransId="{6AAFFA4A-DEA4-4FF2-A666-0EF08DECAE94}"/>
    <dgm:cxn modelId="{0A807217-17CC-4BAE-A999-4E80AE9A68FA}" type="presOf" srcId="{70624589-5704-4E85-8D8F-9673B03DAE79}" destId="{94FA750F-8B7A-482E-9C55-C05185DB8CDB}" srcOrd="0" destOrd="0" presId="urn:microsoft.com/office/officeart/2005/8/layout/hList1"/>
    <dgm:cxn modelId="{28ED7329-1B22-404F-8888-45551DC363C6}" type="presOf" srcId="{113D65B2-BE85-4C06-B173-1120F49BB3DA}" destId="{2561CFE4-F602-4A60-B8A8-859C36ADAAA9}" srcOrd="0" destOrd="1" presId="urn:microsoft.com/office/officeart/2005/8/layout/hList1"/>
    <dgm:cxn modelId="{DB9EDF36-4383-4BC3-A77B-684B5449D20B}" srcId="{70624589-5704-4E85-8D8F-9673B03DAE79}" destId="{7F0A5B34-5A25-4AEE-B9FE-F11D22378CC9}" srcOrd="1" destOrd="0" parTransId="{8DA04F63-8837-42EE-94B5-BB1828F176A3}" sibTransId="{A4DD3F4D-D07F-415E-9806-520538FC6A91}"/>
    <dgm:cxn modelId="{DC5F2762-9394-4BF2-8327-DD1429AA751C}" srcId="{606FA12B-6EC3-4727-8242-F42ED5FBCF28}" destId="{6761383E-6E2A-4711-A0BC-E5442A5A0443}" srcOrd="2" destOrd="0" parTransId="{A4A4354A-D8F3-49A9-955C-421675B19BFE}" sibTransId="{39286387-CB8B-458E-8527-21C8F5FB7BE0}"/>
    <dgm:cxn modelId="{CEE8ED47-BE98-443B-8660-F8F121BB98C0}" type="presOf" srcId="{CB52E4B1-FCDD-4A70-AE51-3283A4D96DD0}" destId="{D668A965-1E8C-425A-8946-605BF17EC3EF}" srcOrd="0" destOrd="3" presId="urn:microsoft.com/office/officeart/2005/8/layout/hList1"/>
    <dgm:cxn modelId="{0A420068-EE4D-4424-B26D-92625AA9E129}" type="presOf" srcId="{AE400E70-EDD6-4804-81B3-E9B8506C0F22}" destId="{D668A965-1E8C-425A-8946-605BF17EC3EF}" srcOrd="0" destOrd="4" presId="urn:microsoft.com/office/officeart/2005/8/layout/hList1"/>
    <dgm:cxn modelId="{662F366B-BB21-4E99-A39A-7853628B9D81}" type="presOf" srcId="{81228530-C56D-475F-80F0-42299ED316C0}" destId="{3264133F-EE34-43C7-A67E-6123455FA2F0}" srcOrd="0" destOrd="1" presId="urn:microsoft.com/office/officeart/2005/8/layout/hList1"/>
    <dgm:cxn modelId="{9B1AF050-A291-483E-8529-661156633E1B}" srcId="{2A108C9A-590A-4220-A012-85508C9F5465}" destId="{70624589-5704-4E85-8D8F-9673B03DAE79}" srcOrd="2" destOrd="0" parTransId="{87AA65D3-B571-49D3-B76C-E6E30D2DACA2}" sibTransId="{9C75C522-BC59-4BB1-BA05-950F82F03634}"/>
    <dgm:cxn modelId="{68F23A74-F878-4038-8A9A-384AD688CB4A}" type="presOf" srcId="{A36856C9-28A8-4D8E-9D5B-2B1B163C962E}" destId="{D668A965-1E8C-425A-8946-605BF17EC3EF}" srcOrd="0" destOrd="2" presId="urn:microsoft.com/office/officeart/2005/8/layout/hList1"/>
    <dgm:cxn modelId="{0C0E1A76-1C82-4984-8145-C1F2FAFD70DA}" srcId="{7D2D7BC4-ADC0-4001-A986-CAF89385673B}" destId="{1A79EF22-6553-4128-855E-C8A72B880C91}" srcOrd="0" destOrd="0" parTransId="{C24355AE-38C8-4855-A3E2-0BA8494C755C}" sibTransId="{4D08E399-3A59-46E1-8C6E-970505F8A221}"/>
    <dgm:cxn modelId="{5612F779-8C14-4A32-A363-474D1500D6AA}" srcId="{70624589-5704-4E85-8D8F-9673B03DAE79}" destId="{CB52E4B1-FCDD-4A70-AE51-3283A4D96DD0}" srcOrd="3" destOrd="0" parTransId="{A1E553E3-9204-419B-9A8C-45B7E1A235BA}" sibTransId="{6D17EE7D-6B79-4159-A9EA-C5C9EF50D6B1}"/>
    <dgm:cxn modelId="{2B102C7C-775F-4AB6-AF67-E3A4FCCCA789}" srcId="{70624589-5704-4E85-8D8F-9673B03DAE79}" destId="{A36856C9-28A8-4D8E-9D5B-2B1B163C962E}" srcOrd="2" destOrd="0" parTransId="{EC3B723C-3514-4155-A6B5-99A44373987F}" sibTransId="{000A274F-29FA-4479-84B3-203912AEB6EF}"/>
    <dgm:cxn modelId="{53FF427C-DCC5-421F-B594-0C52F74627F6}" type="presOf" srcId="{7F0A5B34-5A25-4AEE-B9FE-F11D22378CC9}" destId="{D668A965-1E8C-425A-8946-605BF17EC3EF}" srcOrd="0" destOrd="1" presId="urn:microsoft.com/office/officeart/2005/8/layout/hList1"/>
    <dgm:cxn modelId="{8B086183-42BA-45D2-99FB-383D7410BAA3}" srcId="{7D2D7BC4-ADC0-4001-A986-CAF89385673B}" destId="{113D65B2-BE85-4C06-B173-1120F49BB3DA}" srcOrd="1" destOrd="0" parTransId="{56CD2D60-9B36-44B9-A27C-837D84FCDC7B}" sibTransId="{CDD7E45B-31E5-412A-B970-1E600B60E45F}"/>
    <dgm:cxn modelId="{62C28F84-B4E3-4361-A97B-238C200A0C12}" type="presOf" srcId="{7D2D7BC4-ADC0-4001-A986-CAF89385673B}" destId="{94578FD9-D1A9-4286-93F2-9F0ED9B65CBD}" srcOrd="0" destOrd="0" presId="urn:microsoft.com/office/officeart/2005/8/layout/hList1"/>
    <dgm:cxn modelId="{66E2968B-D240-4548-82FC-6CE016FEFCBE}" type="presOf" srcId="{2D286323-A326-4827-B663-E9FFA94D9F9D}" destId="{3264133F-EE34-43C7-A67E-6123455FA2F0}" srcOrd="0" destOrd="0" presId="urn:microsoft.com/office/officeart/2005/8/layout/hList1"/>
    <dgm:cxn modelId="{14EB658C-867F-4042-BCF6-F3D17DECC728}" srcId="{2A108C9A-590A-4220-A012-85508C9F5465}" destId="{7D2D7BC4-ADC0-4001-A986-CAF89385673B}" srcOrd="0" destOrd="0" parTransId="{64B6C5D7-99DA-4D67-B2CB-4AE458BF44CD}" sibTransId="{0167858F-43D7-44F1-AFAB-7A1079DAFE60}"/>
    <dgm:cxn modelId="{AC122098-AD28-4AF7-8095-855C04C0AAC6}" type="presOf" srcId="{2478BE91-CDE9-452F-89F2-D2D19B64A77A}" destId="{D668A965-1E8C-425A-8946-605BF17EC3EF}" srcOrd="0" destOrd="0" presId="urn:microsoft.com/office/officeart/2005/8/layout/hList1"/>
    <dgm:cxn modelId="{FDFD0ABE-6187-4679-A795-230D40F4BB03}" type="presOf" srcId="{6761383E-6E2A-4711-A0BC-E5442A5A0443}" destId="{3264133F-EE34-43C7-A67E-6123455FA2F0}" srcOrd="0" destOrd="2" presId="urn:microsoft.com/office/officeart/2005/8/layout/hList1"/>
    <dgm:cxn modelId="{6A1F2CC5-EAA4-4766-89AC-A07B9AEFF528}" type="presOf" srcId="{DD676BCD-030D-4BD2-B96D-F1874DD516C6}" destId="{3264133F-EE34-43C7-A67E-6123455FA2F0}" srcOrd="0" destOrd="3" presId="urn:microsoft.com/office/officeart/2005/8/layout/hList1"/>
    <dgm:cxn modelId="{8F27E7C5-E2EC-4774-BB0F-B3B8747F24F2}" srcId="{70624589-5704-4E85-8D8F-9673B03DAE79}" destId="{2478BE91-CDE9-452F-89F2-D2D19B64A77A}" srcOrd="0" destOrd="0" parTransId="{3E55127C-9B75-46E1-BAEA-4AA7617B7EFC}" sibTransId="{6D63F1B9-95C7-4AFD-9BE5-3FDDD7CED021}"/>
    <dgm:cxn modelId="{1AAF18D5-BBC4-490A-9648-1D5462506F3B}" srcId="{70624589-5704-4E85-8D8F-9673B03DAE79}" destId="{AE400E70-EDD6-4804-81B3-E9B8506C0F22}" srcOrd="4" destOrd="0" parTransId="{DA705278-592C-417F-B7DD-E40DEA897D25}" sibTransId="{3A9427F1-AB53-4626-B167-D5ABBE4416EF}"/>
    <dgm:cxn modelId="{A5CFB6F6-C1DF-42A0-9799-F0646846BC67}" srcId="{606FA12B-6EC3-4727-8242-F42ED5FBCF28}" destId="{DD676BCD-030D-4BD2-B96D-F1874DD516C6}" srcOrd="3" destOrd="0" parTransId="{F645273E-1B0F-4887-A47A-0734C8692C41}" sibTransId="{BF7A0906-61A7-4E60-B4AF-B3E79F674B55}"/>
    <dgm:cxn modelId="{BFC787F9-1EC3-409D-9E14-21E30C11B9B6}" srcId="{606FA12B-6EC3-4727-8242-F42ED5FBCF28}" destId="{81228530-C56D-475F-80F0-42299ED316C0}" srcOrd="1" destOrd="0" parTransId="{E3BD2851-38B0-4AB9-BECE-AF583EA16DFB}" sibTransId="{F0FD206F-265C-4976-93D1-3A0B8CAF2B67}"/>
    <dgm:cxn modelId="{726722FF-79D4-4962-83E7-5E8E4F81DDD0}" type="presOf" srcId="{2A108C9A-590A-4220-A012-85508C9F5465}" destId="{B4C8E38B-0DF6-4184-830E-316771F59E21}" srcOrd="0" destOrd="0" presId="urn:microsoft.com/office/officeart/2005/8/layout/hList1"/>
    <dgm:cxn modelId="{1696454E-8931-49CB-A113-75C042E47EFB}" type="presParOf" srcId="{B4C8E38B-0DF6-4184-830E-316771F59E21}" destId="{D200E2F9-712A-40CD-9766-CB1BC9127CBA}" srcOrd="0" destOrd="0" presId="urn:microsoft.com/office/officeart/2005/8/layout/hList1"/>
    <dgm:cxn modelId="{D555028A-FF85-461A-9013-31869D094EEE}" type="presParOf" srcId="{D200E2F9-712A-40CD-9766-CB1BC9127CBA}" destId="{94578FD9-D1A9-4286-93F2-9F0ED9B65CBD}" srcOrd="0" destOrd="0" presId="urn:microsoft.com/office/officeart/2005/8/layout/hList1"/>
    <dgm:cxn modelId="{79AE5BCC-B4E8-46D7-A1B5-C3B9A9A0DA9C}" type="presParOf" srcId="{D200E2F9-712A-40CD-9766-CB1BC9127CBA}" destId="{2561CFE4-F602-4A60-B8A8-859C36ADAAA9}" srcOrd="1" destOrd="0" presId="urn:microsoft.com/office/officeart/2005/8/layout/hList1"/>
    <dgm:cxn modelId="{CCEEFFBB-55D7-4F3A-B57C-6FBF5910DAE4}" type="presParOf" srcId="{B4C8E38B-0DF6-4184-830E-316771F59E21}" destId="{AD3D2DA4-9DB2-4257-B8ED-911204B1D00D}" srcOrd="1" destOrd="0" presId="urn:microsoft.com/office/officeart/2005/8/layout/hList1"/>
    <dgm:cxn modelId="{A315B35E-8ED1-4FA6-BE33-3B44CA0A0ED4}" type="presParOf" srcId="{B4C8E38B-0DF6-4184-830E-316771F59E21}" destId="{50059480-020A-4CB5-B27F-EC9E8A7647C7}" srcOrd="2" destOrd="0" presId="urn:microsoft.com/office/officeart/2005/8/layout/hList1"/>
    <dgm:cxn modelId="{7FC3EFA0-0A51-4989-B355-A398F51929F5}" type="presParOf" srcId="{50059480-020A-4CB5-B27F-EC9E8A7647C7}" destId="{D6725C7E-048B-4FCE-9819-D23E3A416491}" srcOrd="0" destOrd="0" presId="urn:microsoft.com/office/officeart/2005/8/layout/hList1"/>
    <dgm:cxn modelId="{68A0C82C-1E72-4541-872D-347C5D7DC9F4}" type="presParOf" srcId="{50059480-020A-4CB5-B27F-EC9E8A7647C7}" destId="{3264133F-EE34-43C7-A67E-6123455FA2F0}" srcOrd="1" destOrd="0" presId="urn:microsoft.com/office/officeart/2005/8/layout/hList1"/>
    <dgm:cxn modelId="{2F3135E6-78E4-4D01-BC0B-9C8F82FDBB8F}" type="presParOf" srcId="{B4C8E38B-0DF6-4184-830E-316771F59E21}" destId="{A768C3E4-F64F-49A2-9716-7053F263E966}" srcOrd="3" destOrd="0" presId="urn:microsoft.com/office/officeart/2005/8/layout/hList1"/>
    <dgm:cxn modelId="{ABE11FAD-E6A6-4070-B37A-F034CE8969D1}" type="presParOf" srcId="{B4C8E38B-0DF6-4184-830E-316771F59E21}" destId="{D5E4853C-80AE-4B2E-BF45-595280CCECAB}" srcOrd="4" destOrd="0" presId="urn:microsoft.com/office/officeart/2005/8/layout/hList1"/>
    <dgm:cxn modelId="{FF7F647D-9CE2-4529-857A-523AE268FF30}" type="presParOf" srcId="{D5E4853C-80AE-4B2E-BF45-595280CCECAB}" destId="{94FA750F-8B7A-482E-9C55-C05185DB8CDB}" srcOrd="0" destOrd="0" presId="urn:microsoft.com/office/officeart/2005/8/layout/hList1"/>
    <dgm:cxn modelId="{7DCBAD4A-8F32-4570-A713-6156DC413D88}" type="presParOf" srcId="{D5E4853C-80AE-4B2E-BF45-595280CCECAB}" destId="{D668A965-1E8C-425A-8946-605BF17EC3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108C9A-590A-4220-A012-85508C9F546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C1158EA-CF9D-44EF-B946-F4476BBFDA42}">
      <dgm:prSet custT="1"/>
      <dgm:spPr/>
      <dgm:t>
        <a:bodyPr/>
        <a:lstStyle/>
        <a:p>
          <a:pPr>
            <a:buClr>
              <a:srgbClr val="0070C0"/>
            </a:buClr>
            <a:buFont typeface="+mj-lt"/>
            <a:buAutoNum type="arabicPeriod"/>
          </a:pPr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childhood education </a:t>
          </a:r>
          <a:endParaRPr lang="en-D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7B9BA3-7DB8-4625-A2DB-B69E860F57D9}" type="parTrans" cxnId="{2AFBD9CC-C6DE-4D58-A659-261A0E0FCA78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DBA794-A00D-4A72-801F-9B574AA3D3B1}" type="sibTrans" cxnId="{2AFBD9CC-C6DE-4D58-A659-261A0E0FCA78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F9A493-9A8D-453F-9A95-E06F00D0E187}">
      <dgm:prSet custT="1"/>
      <dgm:spPr/>
      <dgm:t>
        <a:bodyPr/>
        <a:lstStyle/>
        <a:p>
          <a:pPr>
            <a:buClr>
              <a:srgbClr val="0070C0"/>
            </a:buClr>
            <a:buFont typeface="+mj-lt"/>
            <a:buAutoNum type="arabicPeriod"/>
          </a:pPr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 education </a:t>
          </a:r>
          <a:endParaRPr lang="en-D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557BD3-B138-417C-87F3-8BFB616DB9D5}" type="parTrans" cxnId="{F0EF1926-F696-43D0-A45A-4449A4025D48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F02014-9ADE-4B10-95BF-B32C2B49D8B1}" type="sibTrans" cxnId="{F0EF1926-F696-43D0-A45A-4449A4025D48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171037-929F-4A60-8F72-B3C500E1E6FF}">
      <dgm:prSet custT="1"/>
      <dgm:spPr/>
      <dgm:t>
        <a:bodyPr/>
        <a:lstStyle/>
        <a:p>
          <a:pPr>
            <a:buClr>
              <a:srgbClr val="0070C0"/>
            </a:buClr>
            <a:buFont typeface="+mj-lt"/>
            <a:buAutoNum type="arabicPeriod"/>
          </a:pPr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 education </a:t>
          </a:r>
          <a:endParaRPr lang="en-DE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F98FA-7C08-437E-8266-27534281379F}" type="parTrans" cxnId="{8DACC9F4-B7DE-47B1-962D-AE9A70188832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AF4362-9410-4799-BEC6-7E1994AEFB81}" type="sibTrans" cxnId="{8DACC9F4-B7DE-47B1-962D-AE9A70188832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03EAC9-DC4D-4412-8798-63A130C726ED}">
      <dgm:prSet custT="1"/>
      <dgm:spPr/>
      <dgm:t>
        <a:bodyPr/>
        <a:lstStyle/>
        <a:p>
          <a:pPr>
            <a:buClr>
              <a:srgbClr val="0070C0"/>
            </a:buClr>
            <a:buFont typeface="+mj-lt"/>
            <a:buAutoNum type="arabicPeriod"/>
          </a:pPr>
          <a:r>
            <a:rPr lang="en-GB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Tertiary education </a:t>
          </a:r>
          <a:endParaRPr lang="en-DE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44908B-7655-4373-85E2-37EB4DD4202E}" type="parTrans" cxnId="{4F308E56-E7DD-4DC4-B262-F4C0B94A233B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487E8-3344-4B8A-8AF9-A965F9FC4A9D}" type="sibTrans" cxnId="{4F308E56-E7DD-4DC4-B262-F4C0B94A233B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6B872F-E6AE-469A-AF86-F35FF909B619}">
      <dgm:prSet custT="1"/>
      <dgm:spPr/>
      <dgm:t>
        <a:bodyPr/>
        <a:lstStyle/>
        <a:p>
          <a:pPr>
            <a:buClr>
              <a:srgbClr val="0070C0"/>
            </a:buClr>
            <a:buFont typeface="+mj-lt"/>
            <a:buAutoNum type="arabicPeriod"/>
          </a:pPr>
          <a:r>
            <a:rPr lang="en-GB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Continuing education</a:t>
          </a:r>
          <a:endParaRPr lang="en-DE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112A43-E9B1-4F3C-9A6D-4F4CD1B32DEA}" type="parTrans" cxnId="{3EA437D5-8305-4C1C-9E5A-FC8C46CC0F19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C9E9B-477E-467D-B6B7-5136C9A36DC1}" type="sibTrans" cxnId="{3EA437D5-8305-4C1C-9E5A-FC8C46CC0F19}">
      <dgm:prSet/>
      <dgm:spPr/>
      <dgm:t>
        <a:bodyPr/>
        <a:lstStyle/>
        <a:p>
          <a:endParaRPr lang="en-DE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0E7DB8-D3A4-47D0-9565-974E802C97C7}" type="pres">
      <dgm:prSet presAssocID="{2A108C9A-590A-4220-A012-85508C9F5465}" presName="diagram" presStyleCnt="0">
        <dgm:presLayoutVars>
          <dgm:dir/>
          <dgm:resizeHandles val="exact"/>
        </dgm:presLayoutVars>
      </dgm:prSet>
      <dgm:spPr/>
    </dgm:pt>
    <dgm:pt modelId="{34C1E506-F23A-4329-8D30-A0E76FC54955}" type="pres">
      <dgm:prSet presAssocID="{8C1158EA-CF9D-44EF-B946-F4476BBFDA42}" presName="node" presStyleLbl="node1" presStyleIdx="0" presStyleCnt="5">
        <dgm:presLayoutVars>
          <dgm:bulletEnabled val="1"/>
        </dgm:presLayoutVars>
      </dgm:prSet>
      <dgm:spPr/>
    </dgm:pt>
    <dgm:pt modelId="{F7BF4B04-1C4B-4408-824F-CB3E64CA81FB}" type="pres">
      <dgm:prSet presAssocID="{7EDBA794-A00D-4A72-801F-9B574AA3D3B1}" presName="sibTrans" presStyleCnt="0"/>
      <dgm:spPr/>
    </dgm:pt>
    <dgm:pt modelId="{592B20F4-8CBD-4301-97A9-2AD9A374B826}" type="pres">
      <dgm:prSet presAssocID="{A9F9A493-9A8D-453F-9A95-E06F00D0E187}" presName="node" presStyleLbl="node1" presStyleIdx="1" presStyleCnt="5">
        <dgm:presLayoutVars>
          <dgm:bulletEnabled val="1"/>
        </dgm:presLayoutVars>
      </dgm:prSet>
      <dgm:spPr/>
    </dgm:pt>
    <dgm:pt modelId="{BF2B87E7-7544-4A1B-A9FA-CAE20D7F87B4}" type="pres">
      <dgm:prSet presAssocID="{9BF02014-9ADE-4B10-95BF-B32C2B49D8B1}" presName="sibTrans" presStyleCnt="0"/>
      <dgm:spPr/>
    </dgm:pt>
    <dgm:pt modelId="{065E4695-1926-45D6-B2A6-94EE5156B9C1}" type="pres">
      <dgm:prSet presAssocID="{AB171037-929F-4A60-8F72-B3C500E1E6FF}" presName="node" presStyleLbl="node1" presStyleIdx="2" presStyleCnt="5">
        <dgm:presLayoutVars>
          <dgm:bulletEnabled val="1"/>
        </dgm:presLayoutVars>
      </dgm:prSet>
      <dgm:spPr/>
    </dgm:pt>
    <dgm:pt modelId="{0B34D41E-024A-4B3A-A148-94EF2F4C4394}" type="pres">
      <dgm:prSet presAssocID="{7BAF4362-9410-4799-BEC6-7E1994AEFB81}" presName="sibTrans" presStyleCnt="0"/>
      <dgm:spPr/>
    </dgm:pt>
    <dgm:pt modelId="{1A74F994-2DF6-458C-B58F-1731A563F3B5}" type="pres">
      <dgm:prSet presAssocID="{2903EAC9-DC4D-4412-8798-63A130C726ED}" presName="node" presStyleLbl="node1" presStyleIdx="3" presStyleCnt="5">
        <dgm:presLayoutVars>
          <dgm:bulletEnabled val="1"/>
        </dgm:presLayoutVars>
      </dgm:prSet>
      <dgm:spPr/>
    </dgm:pt>
    <dgm:pt modelId="{B05A9FC9-6640-45AE-9082-8910836FA5AB}" type="pres">
      <dgm:prSet presAssocID="{E93487E8-3344-4B8A-8AF9-A965F9FC4A9D}" presName="sibTrans" presStyleCnt="0"/>
      <dgm:spPr/>
    </dgm:pt>
    <dgm:pt modelId="{27F3F5B7-D16F-4BE7-B1FE-154DA50EC304}" type="pres">
      <dgm:prSet presAssocID="{7B6B872F-E6AE-469A-AF86-F35FF909B619}" presName="node" presStyleLbl="node1" presStyleIdx="4" presStyleCnt="5">
        <dgm:presLayoutVars>
          <dgm:bulletEnabled val="1"/>
        </dgm:presLayoutVars>
      </dgm:prSet>
      <dgm:spPr/>
    </dgm:pt>
  </dgm:ptLst>
  <dgm:cxnLst>
    <dgm:cxn modelId="{F0EF1926-F696-43D0-A45A-4449A4025D48}" srcId="{2A108C9A-590A-4220-A012-85508C9F5465}" destId="{A9F9A493-9A8D-453F-9A95-E06F00D0E187}" srcOrd="1" destOrd="0" parTransId="{D7557BD3-B138-417C-87F3-8BFB616DB9D5}" sibTransId="{9BF02014-9ADE-4B10-95BF-B32C2B49D8B1}"/>
    <dgm:cxn modelId="{4199976E-624B-4473-AA22-8CBD90E345C2}" type="presOf" srcId="{2A108C9A-590A-4220-A012-85508C9F5465}" destId="{B10E7DB8-D3A4-47D0-9565-974E802C97C7}" srcOrd="0" destOrd="0" presId="urn:microsoft.com/office/officeart/2005/8/layout/default"/>
    <dgm:cxn modelId="{4F308E56-E7DD-4DC4-B262-F4C0B94A233B}" srcId="{2A108C9A-590A-4220-A012-85508C9F5465}" destId="{2903EAC9-DC4D-4412-8798-63A130C726ED}" srcOrd="3" destOrd="0" parTransId="{5544908B-7655-4373-85E2-37EB4DD4202E}" sibTransId="{E93487E8-3344-4B8A-8AF9-A965F9FC4A9D}"/>
    <dgm:cxn modelId="{E517FFB7-B550-4595-A97E-D0972EB2761A}" type="presOf" srcId="{7B6B872F-E6AE-469A-AF86-F35FF909B619}" destId="{27F3F5B7-D16F-4BE7-B1FE-154DA50EC304}" srcOrd="0" destOrd="0" presId="urn:microsoft.com/office/officeart/2005/8/layout/default"/>
    <dgm:cxn modelId="{BDB21EBE-F466-4CEB-8D07-859D83112E89}" type="presOf" srcId="{AB171037-929F-4A60-8F72-B3C500E1E6FF}" destId="{065E4695-1926-45D6-B2A6-94EE5156B9C1}" srcOrd="0" destOrd="0" presId="urn:microsoft.com/office/officeart/2005/8/layout/default"/>
    <dgm:cxn modelId="{2AFBD9CC-C6DE-4D58-A659-261A0E0FCA78}" srcId="{2A108C9A-590A-4220-A012-85508C9F5465}" destId="{8C1158EA-CF9D-44EF-B946-F4476BBFDA42}" srcOrd="0" destOrd="0" parTransId="{FF7B9BA3-7DB8-4625-A2DB-B69E860F57D9}" sibTransId="{7EDBA794-A00D-4A72-801F-9B574AA3D3B1}"/>
    <dgm:cxn modelId="{1B6E2BD0-9EB8-46BC-914D-51BF3673C799}" type="presOf" srcId="{8C1158EA-CF9D-44EF-B946-F4476BBFDA42}" destId="{34C1E506-F23A-4329-8D30-A0E76FC54955}" srcOrd="0" destOrd="0" presId="urn:microsoft.com/office/officeart/2005/8/layout/default"/>
    <dgm:cxn modelId="{0E9076D2-515A-4E21-8661-967B57F6E66E}" type="presOf" srcId="{2903EAC9-DC4D-4412-8798-63A130C726ED}" destId="{1A74F994-2DF6-458C-B58F-1731A563F3B5}" srcOrd="0" destOrd="0" presId="urn:microsoft.com/office/officeart/2005/8/layout/default"/>
    <dgm:cxn modelId="{3EA437D5-8305-4C1C-9E5A-FC8C46CC0F19}" srcId="{2A108C9A-590A-4220-A012-85508C9F5465}" destId="{7B6B872F-E6AE-469A-AF86-F35FF909B619}" srcOrd="4" destOrd="0" parTransId="{08112A43-E9B1-4F3C-9A6D-4F4CD1B32DEA}" sibTransId="{0CAC9E9B-477E-467D-B6B7-5136C9A36DC1}"/>
    <dgm:cxn modelId="{0C2C80D7-CCC6-4716-9333-511CCE02EDAD}" type="presOf" srcId="{A9F9A493-9A8D-453F-9A95-E06F00D0E187}" destId="{592B20F4-8CBD-4301-97A9-2AD9A374B826}" srcOrd="0" destOrd="0" presId="urn:microsoft.com/office/officeart/2005/8/layout/default"/>
    <dgm:cxn modelId="{8DACC9F4-B7DE-47B1-962D-AE9A70188832}" srcId="{2A108C9A-590A-4220-A012-85508C9F5465}" destId="{AB171037-929F-4A60-8F72-B3C500E1E6FF}" srcOrd="2" destOrd="0" parTransId="{0DFF98FA-7C08-437E-8266-27534281379F}" sibTransId="{7BAF4362-9410-4799-BEC6-7E1994AEFB81}"/>
    <dgm:cxn modelId="{5AA9F02D-9517-47CA-9DE4-71D89F7787DB}" type="presParOf" srcId="{B10E7DB8-D3A4-47D0-9565-974E802C97C7}" destId="{34C1E506-F23A-4329-8D30-A0E76FC54955}" srcOrd="0" destOrd="0" presId="urn:microsoft.com/office/officeart/2005/8/layout/default"/>
    <dgm:cxn modelId="{50178BF8-73F9-487C-90F9-D9894DEC9C77}" type="presParOf" srcId="{B10E7DB8-D3A4-47D0-9565-974E802C97C7}" destId="{F7BF4B04-1C4B-4408-824F-CB3E64CA81FB}" srcOrd="1" destOrd="0" presId="urn:microsoft.com/office/officeart/2005/8/layout/default"/>
    <dgm:cxn modelId="{F87D7C13-A45B-4360-8C37-77F0194D1D11}" type="presParOf" srcId="{B10E7DB8-D3A4-47D0-9565-974E802C97C7}" destId="{592B20F4-8CBD-4301-97A9-2AD9A374B826}" srcOrd="2" destOrd="0" presId="urn:microsoft.com/office/officeart/2005/8/layout/default"/>
    <dgm:cxn modelId="{DA7D9838-31CD-4F8E-AA4E-68674D6A511F}" type="presParOf" srcId="{B10E7DB8-D3A4-47D0-9565-974E802C97C7}" destId="{BF2B87E7-7544-4A1B-A9FA-CAE20D7F87B4}" srcOrd="3" destOrd="0" presId="urn:microsoft.com/office/officeart/2005/8/layout/default"/>
    <dgm:cxn modelId="{8652D004-CEB8-4CA5-B609-3EF32DFFA1DF}" type="presParOf" srcId="{B10E7DB8-D3A4-47D0-9565-974E802C97C7}" destId="{065E4695-1926-45D6-B2A6-94EE5156B9C1}" srcOrd="4" destOrd="0" presId="urn:microsoft.com/office/officeart/2005/8/layout/default"/>
    <dgm:cxn modelId="{1F86091E-B3E4-4B75-BAE6-5503DCEA3C3E}" type="presParOf" srcId="{B10E7DB8-D3A4-47D0-9565-974E802C97C7}" destId="{0B34D41E-024A-4B3A-A148-94EF2F4C4394}" srcOrd="5" destOrd="0" presId="urn:microsoft.com/office/officeart/2005/8/layout/default"/>
    <dgm:cxn modelId="{629F9B0A-8E69-4482-8C0E-C4844D18324C}" type="presParOf" srcId="{B10E7DB8-D3A4-47D0-9565-974E802C97C7}" destId="{1A74F994-2DF6-458C-B58F-1731A563F3B5}" srcOrd="6" destOrd="0" presId="urn:microsoft.com/office/officeart/2005/8/layout/default"/>
    <dgm:cxn modelId="{2EBA7A7D-E54A-4F09-8ECC-1797AA535588}" type="presParOf" srcId="{B10E7DB8-D3A4-47D0-9565-974E802C97C7}" destId="{B05A9FC9-6640-45AE-9082-8910836FA5AB}" srcOrd="7" destOrd="0" presId="urn:microsoft.com/office/officeart/2005/8/layout/default"/>
    <dgm:cxn modelId="{BC9F724D-E20D-485D-AC9C-473D6C8BDE04}" type="presParOf" srcId="{B10E7DB8-D3A4-47D0-9565-974E802C97C7}" destId="{27F3F5B7-D16F-4BE7-B1FE-154DA50EC30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6D526-09DC-45C3-B36D-0E5B5A749956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B5457DD-D8C1-4EC3-9458-BF00E2B32A4C}">
      <dgm:prSet custT="1"/>
      <dgm:spPr>
        <a:xfrm>
          <a:off x="178886" y="11278"/>
          <a:ext cx="1871771" cy="1123062"/>
        </a:xfrm>
      </dgm:spPr>
      <dgm:t>
        <a:bodyPr/>
        <a:lstStyle/>
        <a:p>
          <a:pPr>
            <a:buNone/>
          </a:pPr>
          <a:r>
            <a:rPr lang="en-GB" sz="1400" b="1" i="0" dirty="0">
              <a:effectLst/>
              <a:latin typeface="Calibri" panose="020F0502020204030204"/>
              <a:ea typeface="+mn-ea"/>
              <a:cs typeface="+mn-cs"/>
            </a:rPr>
            <a:t>210 universities for applied science </a:t>
          </a:r>
        </a:p>
        <a:p>
          <a:pPr>
            <a:buNone/>
          </a:pPr>
          <a:r>
            <a:rPr lang="en-GB" sz="1400" b="0" i="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Fachhochschule</a:t>
          </a:r>
          <a:r>
            <a:rPr lang="en-GB" sz="1400" b="0" i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 or FH</a:t>
          </a:r>
        </a:p>
      </dgm:t>
    </dgm:pt>
    <dgm:pt modelId="{3885DAA2-26FF-4D3A-ABEB-F150441BF474}" type="parTrans" cxnId="{D319AE2A-DD16-4173-8CE6-8CA14741BA95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C55DCC57-354C-443A-86A7-78DD6AF9658E}" type="sibTrans" cxnId="{D319AE2A-DD16-4173-8CE6-8CA14741BA95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C258C68E-6616-486A-AB45-88AECBD1AE09}">
      <dgm:prSet custT="1"/>
      <dgm:spPr>
        <a:xfrm>
          <a:off x="2216571" y="643"/>
          <a:ext cx="1871771" cy="1123062"/>
        </a:xfrm>
      </dgm:spPr>
      <dgm:t>
        <a:bodyPr/>
        <a:lstStyle/>
        <a:p>
          <a:pPr>
            <a:buNone/>
          </a:pPr>
          <a:r>
            <a:rPr lang="en-GB" sz="1400" b="1" dirty="0">
              <a:effectLst/>
              <a:latin typeface="Calibri" panose="020F0502020204030204"/>
              <a:ea typeface="+mn-ea"/>
              <a:cs typeface="+mn-cs"/>
            </a:rPr>
            <a:t>108 universities </a:t>
          </a:r>
        </a:p>
        <a:p>
          <a:pPr>
            <a:buNone/>
          </a:pPr>
          <a:r>
            <a:rPr lang="en-GB" sz="1400" b="0" i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Universität</a:t>
          </a:r>
        </a:p>
      </dgm:t>
    </dgm:pt>
    <dgm:pt modelId="{35FE4B28-5802-4A21-801C-6E088C976721}" type="parTrans" cxnId="{94B51767-E30C-488E-97AE-9FF0AA9292B0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3710D6CD-FA23-4610-9DA7-BDEF96955D74}" type="sibTrans" cxnId="{94B51767-E30C-488E-97AE-9FF0AA9292B0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25A4A92E-B0D8-4967-8F63-CF13E2B5FA41}">
      <dgm:prSet custT="1"/>
      <dgm:spPr>
        <a:xfrm>
          <a:off x="4275520" y="643"/>
          <a:ext cx="1871771" cy="1123062"/>
        </a:xfrm>
      </dgm:spPr>
      <dgm:t>
        <a:bodyPr/>
        <a:lstStyle/>
        <a:p>
          <a:pPr>
            <a:buNone/>
          </a:pPr>
          <a:r>
            <a:rPr lang="en-GB" sz="1400" b="1" dirty="0">
              <a:effectLst/>
              <a:latin typeface="Calibri" panose="020F0502020204030204"/>
              <a:ea typeface="+mn-ea"/>
              <a:cs typeface="+mn-cs"/>
            </a:rPr>
            <a:t>52 art colleges </a:t>
          </a:r>
        </a:p>
        <a:p>
          <a:pPr>
            <a:buNone/>
          </a:pPr>
          <a:r>
            <a:rPr lang="en-GB" sz="1400" b="0" i="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Kunsthochschulen</a:t>
          </a:r>
          <a:endParaRPr lang="en-GB" sz="1400" b="0" i="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8E6BCB4-E7D7-4A8B-92E0-75D4714EBF60}" type="parTrans" cxnId="{6EBCE0EC-2DD5-49EF-843C-11A2DE802E3C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A7A3E141-8480-466C-8031-D00E3576CEF5}" type="sibTrans" cxnId="{6EBCE0EC-2DD5-49EF-843C-11A2DE802E3C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F15ADB96-1AFA-494E-B249-4299BE776F46}">
      <dgm:prSet custT="1"/>
      <dgm:spPr>
        <a:xfrm>
          <a:off x="157622" y="1310883"/>
          <a:ext cx="1871771" cy="1123062"/>
        </a:xfrm>
      </dgm:spPr>
      <dgm:t>
        <a:bodyPr/>
        <a:lstStyle/>
        <a:p>
          <a:pPr>
            <a:buNone/>
          </a:pPr>
          <a:r>
            <a:rPr lang="en-GB" sz="1400" b="1" dirty="0">
              <a:effectLst/>
              <a:latin typeface="Calibri" panose="020F0502020204030204"/>
              <a:ea typeface="+mn-ea"/>
              <a:cs typeface="+mn-cs"/>
            </a:rPr>
            <a:t>30 administrative training institutes </a:t>
          </a:r>
        </a:p>
        <a:p>
          <a:pPr>
            <a:buNone/>
          </a:pPr>
          <a:r>
            <a:rPr lang="en-GB" sz="1400" b="0" i="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Verwaltungsfachhochschulen</a:t>
          </a:r>
          <a:endParaRPr lang="en-GB" sz="1400" b="0" i="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1778870E-66B3-4142-A795-FD383C2804E7}" type="parTrans" cxnId="{EC48320E-2916-4E7D-BF2C-FCCA432F5B90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42543A5B-EAC2-4C7D-BACA-1A2E353650B4}" type="sibTrans" cxnId="{EC48320E-2916-4E7D-BF2C-FCCA432F5B90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CCC72E7E-EE34-4875-866B-39826EE33A06}">
      <dgm:prSet custT="1"/>
      <dgm:spPr>
        <a:xfrm>
          <a:off x="2216571" y="1310883"/>
          <a:ext cx="1871771" cy="1123062"/>
        </a:xfrm>
      </dgm:spPr>
      <dgm:t>
        <a:bodyPr/>
        <a:lstStyle/>
        <a:p>
          <a:pPr>
            <a:buNone/>
          </a:pPr>
          <a:r>
            <a:rPr lang="en-GB" sz="1400" b="1" dirty="0">
              <a:effectLst/>
              <a:latin typeface="Calibri" panose="020F0502020204030204"/>
              <a:ea typeface="+mn-ea"/>
              <a:cs typeface="+mn-cs"/>
            </a:rPr>
            <a:t>16 theological institutes </a:t>
          </a:r>
        </a:p>
        <a:p>
          <a:pPr>
            <a:buNone/>
          </a:pPr>
          <a:r>
            <a:rPr lang="en-GB" sz="1400" b="0" i="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Theologische</a:t>
          </a:r>
          <a:r>
            <a:rPr lang="en-GB" sz="1400" b="0" i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n-GB" sz="1400" b="0" i="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Hochschulen</a:t>
          </a:r>
          <a:endParaRPr lang="en-GB" sz="1400" b="0" i="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2AA25D41-657D-47C5-A86E-F83E9491B014}" type="parTrans" cxnId="{EAA5D1FE-B145-4624-9DC8-0D2EE9957F91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8C69C3E0-8ED9-4BFA-B9B4-B87CB8FA3D85}" type="sibTrans" cxnId="{EAA5D1FE-B145-4624-9DC8-0D2EE9957F91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376C1207-2A12-48FF-9AC3-4F4E9A60C1C2}">
      <dgm:prSet custT="1"/>
      <dgm:spPr>
        <a:xfrm>
          <a:off x="4275520" y="1310883"/>
          <a:ext cx="1871771" cy="1123062"/>
        </a:xfrm>
      </dgm:spPr>
      <dgm:t>
        <a:bodyPr/>
        <a:lstStyle/>
        <a:p>
          <a:pPr>
            <a:buNone/>
          </a:pPr>
          <a:r>
            <a:rPr lang="en-GB" sz="1400" b="1" dirty="0">
              <a:effectLst/>
              <a:latin typeface="Calibri" panose="020F0502020204030204"/>
              <a:ea typeface="+mn-ea"/>
              <a:cs typeface="+mn-cs"/>
            </a:rPr>
            <a:t>6 teacher training colleges </a:t>
          </a:r>
        </a:p>
        <a:p>
          <a:pPr>
            <a:buNone/>
          </a:pPr>
          <a:r>
            <a:rPr lang="en-GB" sz="1400" b="0" i="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Pädagogische</a:t>
          </a:r>
          <a:r>
            <a:rPr lang="en-GB" sz="1400" b="0" i="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n-GB" sz="1400" b="0" i="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Hochschulen</a:t>
          </a:r>
          <a:endParaRPr lang="en-GB" sz="1400" b="0" i="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AA101758-05AC-41F3-BB75-A16A50148B3B}" type="parTrans" cxnId="{61A07494-2FE3-4BC5-AD5D-8C6B52086EE1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066E2355-A912-4CA8-AE77-648E80670954}" type="sibTrans" cxnId="{61A07494-2FE3-4BC5-AD5D-8C6B52086EE1}">
      <dgm:prSet/>
      <dgm:spPr/>
      <dgm:t>
        <a:bodyPr/>
        <a:lstStyle/>
        <a:p>
          <a:endParaRPr lang="en-GB" sz="3200" b="0">
            <a:effectLst/>
          </a:endParaRPr>
        </a:p>
      </dgm:t>
    </dgm:pt>
    <dgm:pt modelId="{6C4CF3FB-1DD7-44AC-A22B-714413E97119}" type="pres">
      <dgm:prSet presAssocID="{0B56D526-09DC-45C3-B36D-0E5B5A749956}" presName="linear" presStyleCnt="0">
        <dgm:presLayoutVars>
          <dgm:animLvl val="lvl"/>
          <dgm:resizeHandles val="exact"/>
        </dgm:presLayoutVars>
      </dgm:prSet>
      <dgm:spPr/>
    </dgm:pt>
    <dgm:pt modelId="{EF1E6717-53A4-4E6E-890C-D30EE5ED2D44}" type="pres">
      <dgm:prSet presAssocID="{EB5457DD-D8C1-4EC3-9458-BF00E2B32A4C}" presName="parentText" presStyleLbl="node1" presStyleIdx="0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36F39F8-01EC-4BF7-911D-F338B8D4FFC8}" type="pres">
      <dgm:prSet presAssocID="{C55DCC57-354C-443A-86A7-78DD6AF9658E}" presName="spacer" presStyleCnt="0"/>
      <dgm:spPr/>
    </dgm:pt>
    <dgm:pt modelId="{AC89D250-CE3C-445E-8790-9A6D899FC9ED}" type="pres">
      <dgm:prSet presAssocID="{C258C68E-6616-486A-AB45-88AECBD1AE09}" presName="parentText" presStyleLbl="node1" presStyleIdx="1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C4348C-055F-4F16-8936-39C3BC712B12}" type="pres">
      <dgm:prSet presAssocID="{3710D6CD-FA23-4610-9DA7-BDEF96955D74}" presName="spacer" presStyleCnt="0"/>
      <dgm:spPr/>
    </dgm:pt>
    <dgm:pt modelId="{430719F9-7D50-4368-B1C7-6BEF2F177279}" type="pres">
      <dgm:prSet presAssocID="{25A4A92E-B0D8-4967-8F63-CF13E2B5FA41}" presName="parentText" presStyleLbl="node1" presStyleIdx="2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3145368-9392-457D-941A-EB7843E2E295}" type="pres">
      <dgm:prSet presAssocID="{A7A3E141-8480-466C-8031-D00E3576CEF5}" presName="spacer" presStyleCnt="0"/>
      <dgm:spPr/>
    </dgm:pt>
    <dgm:pt modelId="{AFD7693C-C030-449E-9C7E-A66F066073C9}" type="pres">
      <dgm:prSet presAssocID="{F15ADB96-1AFA-494E-B249-4299BE776F46}" presName="parentText" presStyleLbl="node1" presStyleIdx="3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EE7FA9CE-2459-4EA3-822D-42040D463F84}" type="pres">
      <dgm:prSet presAssocID="{42543A5B-EAC2-4C7D-BACA-1A2E353650B4}" presName="spacer" presStyleCnt="0"/>
      <dgm:spPr/>
    </dgm:pt>
    <dgm:pt modelId="{39AC314F-7B89-4AA7-9AD0-19F65464C03B}" type="pres">
      <dgm:prSet presAssocID="{CCC72E7E-EE34-4875-866B-39826EE33A06}" presName="parentText" presStyleLbl="node1" presStyleIdx="4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F916E5F-755D-44A0-8F9F-E3E14B9D9986}" type="pres">
      <dgm:prSet presAssocID="{8C69C3E0-8ED9-4BFA-B9B4-B87CB8FA3D85}" presName="spacer" presStyleCnt="0"/>
      <dgm:spPr/>
    </dgm:pt>
    <dgm:pt modelId="{69235C6F-62B9-48E9-BA85-DEE1383EDB28}" type="pres">
      <dgm:prSet presAssocID="{376C1207-2A12-48FF-9AC3-4F4E9A60C1C2}" presName="parentText" presStyleLbl="node1" presStyleIdx="5" presStyleCnt="6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EC48320E-2916-4E7D-BF2C-FCCA432F5B90}" srcId="{0B56D526-09DC-45C3-B36D-0E5B5A749956}" destId="{F15ADB96-1AFA-494E-B249-4299BE776F46}" srcOrd="3" destOrd="0" parTransId="{1778870E-66B3-4142-A795-FD383C2804E7}" sibTransId="{42543A5B-EAC2-4C7D-BACA-1A2E353650B4}"/>
    <dgm:cxn modelId="{72D8D317-7A61-421B-A1CE-F438BCB39EE3}" type="presOf" srcId="{CCC72E7E-EE34-4875-866B-39826EE33A06}" destId="{39AC314F-7B89-4AA7-9AD0-19F65464C03B}" srcOrd="0" destOrd="0" presId="urn:microsoft.com/office/officeart/2005/8/layout/vList2"/>
    <dgm:cxn modelId="{D319AE2A-DD16-4173-8CE6-8CA14741BA95}" srcId="{0B56D526-09DC-45C3-B36D-0E5B5A749956}" destId="{EB5457DD-D8C1-4EC3-9458-BF00E2B32A4C}" srcOrd="0" destOrd="0" parTransId="{3885DAA2-26FF-4D3A-ABEB-F150441BF474}" sibTransId="{C55DCC57-354C-443A-86A7-78DD6AF9658E}"/>
    <dgm:cxn modelId="{D82C6C3C-124F-4414-B9EE-B9A9ECE71D15}" type="presOf" srcId="{25A4A92E-B0D8-4967-8F63-CF13E2B5FA41}" destId="{430719F9-7D50-4368-B1C7-6BEF2F177279}" srcOrd="0" destOrd="0" presId="urn:microsoft.com/office/officeart/2005/8/layout/vList2"/>
    <dgm:cxn modelId="{94B51767-E30C-488E-97AE-9FF0AA9292B0}" srcId="{0B56D526-09DC-45C3-B36D-0E5B5A749956}" destId="{C258C68E-6616-486A-AB45-88AECBD1AE09}" srcOrd="1" destOrd="0" parTransId="{35FE4B28-5802-4A21-801C-6E088C976721}" sibTransId="{3710D6CD-FA23-4610-9DA7-BDEF96955D74}"/>
    <dgm:cxn modelId="{445FA06B-EB08-4FC8-9B2B-9AFA36161F5D}" type="presOf" srcId="{F15ADB96-1AFA-494E-B249-4299BE776F46}" destId="{AFD7693C-C030-449E-9C7E-A66F066073C9}" srcOrd="0" destOrd="0" presId="urn:microsoft.com/office/officeart/2005/8/layout/vList2"/>
    <dgm:cxn modelId="{61A07494-2FE3-4BC5-AD5D-8C6B52086EE1}" srcId="{0B56D526-09DC-45C3-B36D-0E5B5A749956}" destId="{376C1207-2A12-48FF-9AC3-4F4E9A60C1C2}" srcOrd="5" destOrd="0" parTransId="{AA101758-05AC-41F3-BB75-A16A50148B3B}" sibTransId="{066E2355-A912-4CA8-AE77-648E80670954}"/>
    <dgm:cxn modelId="{A1A7D5C2-F290-4417-842F-2545DA4AAFDC}" type="presOf" srcId="{0B56D526-09DC-45C3-B36D-0E5B5A749956}" destId="{6C4CF3FB-1DD7-44AC-A22B-714413E97119}" srcOrd="0" destOrd="0" presId="urn:microsoft.com/office/officeart/2005/8/layout/vList2"/>
    <dgm:cxn modelId="{BB6407D3-9010-47EF-9690-8A8AD6DC6D7C}" type="presOf" srcId="{C258C68E-6616-486A-AB45-88AECBD1AE09}" destId="{AC89D250-CE3C-445E-8790-9A6D899FC9ED}" srcOrd="0" destOrd="0" presId="urn:microsoft.com/office/officeart/2005/8/layout/vList2"/>
    <dgm:cxn modelId="{B78768DE-174E-484D-85B5-E8382E831911}" type="presOf" srcId="{EB5457DD-D8C1-4EC3-9458-BF00E2B32A4C}" destId="{EF1E6717-53A4-4E6E-890C-D30EE5ED2D44}" srcOrd="0" destOrd="0" presId="urn:microsoft.com/office/officeart/2005/8/layout/vList2"/>
    <dgm:cxn modelId="{6EBCE0EC-2DD5-49EF-843C-11A2DE802E3C}" srcId="{0B56D526-09DC-45C3-B36D-0E5B5A749956}" destId="{25A4A92E-B0D8-4967-8F63-CF13E2B5FA41}" srcOrd="2" destOrd="0" parTransId="{E8E6BCB4-E7D7-4A8B-92E0-75D4714EBF60}" sibTransId="{A7A3E141-8480-466C-8031-D00E3576CEF5}"/>
    <dgm:cxn modelId="{D1E16FFC-693B-4309-B01F-AD3876CB8618}" type="presOf" srcId="{376C1207-2A12-48FF-9AC3-4F4E9A60C1C2}" destId="{69235C6F-62B9-48E9-BA85-DEE1383EDB28}" srcOrd="0" destOrd="0" presId="urn:microsoft.com/office/officeart/2005/8/layout/vList2"/>
    <dgm:cxn modelId="{EAA5D1FE-B145-4624-9DC8-0D2EE9957F91}" srcId="{0B56D526-09DC-45C3-B36D-0E5B5A749956}" destId="{CCC72E7E-EE34-4875-866B-39826EE33A06}" srcOrd="4" destOrd="0" parTransId="{2AA25D41-657D-47C5-A86E-F83E9491B014}" sibTransId="{8C69C3E0-8ED9-4BFA-B9B4-B87CB8FA3D85}"/>
    <dgm:cxn modelId="{5E3619A1-9914-439A-8145-F9F79A28A981}" type="presParOf" srcId="{6C4CF3FB-1DD7-44AC-A22B-714413E97119}" destId="{EF1E6717-53A4-4E6E-890C-D30EE5ED2D44}" srcOrd="0" destOrd="0" presId="urn:microsoft.com/office/officeart/2005/8/layout/vList2"/>
    <dgm:cxn modelId="{FA168258-05BE-4C4C-9679-C7FA41C4D8A4}" type="presParOf" srcId="{6C4CF3FB-1DD7-44AC-A22B-714413E97119}" destId="{236F39F8-01EC-4BF7-911D-F338B8D4FFC8}" srcOrd="1" destOrd="0" presId="urn:microsoft.com/office/officeart/2005/8/layout/vList2"/>
    <dgm:cxn modelId="{3A270DBF-494B-4FBC-B101-4EB0C97BF239}" type="presParOf" srcId="{6C4CF3FB-1DD7-44AC-A22B-714413E97119}" destId="{AC89D250-CE3C-445E-8790-9A6D899FC9ED}" srcOrd="2" destOrd="0" presId="urn:microsoft.com/office/officeart/2005/8/layout/vList2"/>
    <dgm:cxn modelId="{847CD4F3-EA80-43B3-9A47-EB89F209FFB0}" type="presParOf" srcId="{6C4CF3FB-1DD7-44AC-A22B-714413E97119}" destId="{F9C4348C-055F-4F16-8936-39C3BC712B12}" srcOrd="3" destOrd="0" presId="urn:microsoft.com/office/officeart/2005/8/layout/vList2"/>
    <dgm:cxn modelId="{02B6A7FA-F2E7-4210-8BEF-21FA136CD649}" type="presParOf" srcId="{6C4CF3FB-1DD7-44AC-A22B-714413E97119}" destId="{430719F9-7D50-4368-B1C7-6BEF2F177279}" srcOrd="4" destOrd="0" presId="urn:microsoft.com/office/officeart/2005/8/layout/vList2"/>
    <dgm:cxn modelId="{9B7A4AA4-B31B-4A26-B695-DD153546DB82}" type="presParOf" srcId="{6C4CF3FB-1DD7-44AC-A22B-714413E97119}" destId="{73145368-9392-457D-941A-EB7843E2E295}" srcOrd="5" destOrd="0" presId="urn:microsoft.com/office/officeart/2005/8/layout/vList2"/>
    <dgm:cxn modelId="{D5173219-092E-433E-91AD-039CC287E917}" type="presParOf" srcId="{6C4CF3FB-1DD7-44AC-A22B-714413E97119}" destId="{AFD7693C-C030-449E-9C7E-A66F066073C9}" srcOrd="6" destOrd="0" presId="urn:microsoft.com/office/officeart/2005/8/layout/vList2"/>
    <dgm:cxn modelId="{5FE40E19-F97F-4B7D-8E5A-BA8043367A01}" type="presParOf" srcId="{6C4CF3FB-1DD7-44AC-A22B-714413E97119}" destId="{EE7FA9CE-2459-4EA3-822D-42040D463F84}" srcOrd="7" destOrd="0" presId="urn:microsoft.com/office/officeart/2005/8/layout/vList2"/>
    <dgm:cxn modelId="{83E8B37A-BA54-4663-8A2B-E2DD4474639E}" type="presParOf" srcId="{6C4CF3FB-1DD7-44AC-A22B-714413E97119}" destId="{39AC314F-7B89-4AA7-9AD0-19F65464C03B}" srcOrd="8" destOrd="0" presId="urn:microsoft.com/office/officeart/2005/8/layout/vList2"/>
    <dgm:cxn modelId="{ED4DD9EC-D73F-4D55-B53F-F1A1679B79D3}" type="presParOf" srcId="{6C4CF3FB-1DD7-44AC-A22B-714413E97119}" destId="{CF916E5F-755D-44A0-8F9F-E3E14B9D9986}" srcOrd="9" destOrd="0" presId="urn:microsoft.com/office/officeart/2005/8/layout/vList2"/>
    <dgm:cxn modelId="{C2197C29-285C-4AEA-B9D3-BA2D0ACC9117}" type="presParOf" srcId="{6C4CF3FB-1DD7-44AC-A22B-714413E97119}" destId="{69235C6F-62B9-48E9-BA85-DEE1383EDB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F00132-3F20-4D48-AC3C-09C3D797B09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DE"/>
        </a:p>
      </dgm:t>
    </dgm:pt>
    <dgm:pt modelId="{5085930B-4D50-4FEA-A270-5EB27F6EC076}">
      <dgm:prSet custT="1"/>
      <dgm:spPr/>
      <dgm:t>
        <a:bodyPr/>
        <a:lstStyle/>
        <a:p>
          <a:pPr algn="ctr"/>
          <a:r>
            <a:rPr lang="en-GB" sz="1800" b="1" dirty="0">
              <a:solidFill>
                <a:srgbClr val="FF0000"/>
              </a:solidFill>
            </a:rPr>
            <a:t>The Basic Law </a:t>
          </a:r>
          <a:r>
            <a:rPr lang="en-GB" sz="1800" b="0" dirty="0">
              <a:solidFill>
                <a:srgbClr val="FF0000"/>
              </a:solidFill>
            </a:rPr>
            <a:t>(</a:t>
          </a:r>
          <a:r>
            <a:rPr lang="en-GB" sz="1800" b="0" dirty="0" err="1">
              <a:solidFill>
                <a:srgbClr val="FF0000"/>
              </a:solidFill>
            </a:rPr>
            <a:t>Grundgesetz</a:t>
          </a:r>
          <a:r>
            <a:rPr lang="en-GB" sz="1800" b="0" dirty="0">
              <a:solidFill>
                <a:srgbClr val="FF0000"/>
              </a:solidFill>
            </a:rPr>
            <a:t> – R1) </a:t>
          </a:r>
        </a:p>
        <a:p>
          <a:pPr algn="ctr"/>
          <a:r>
            <a:rPr lang="en-GB" sz="1800" dirty="0"/>
            <a:t>Unless it awards legislative powers to the Federation, the Länder have the right to legislate </a:t>
          </a:r>
        </a:p>
      </dgm:t>
    </dgm:pt>
    <dgm:pt modelId="{1A2FA785-049B-4317-B95A-5EEFA8B8770D}" type="parTrans" cxnId="{AA9DCC71-7C93-4016-8460-BE7E847F407D}">
      <dgm:prSet/>
      <dgm:spPr/>
      <dgm:t>
        <a:bodyPr/>
        <a:lstStyle/>
        <a:p>
          <a:pPr algn="ctr"/>
          <a:endParaRPr lang="en-DE" sz="2000"/>
        </a:p>
      </dgm:t>
    </dgm:pt>
    <dgm:pt modelId="{5265907E-D303-42B1-8ACA-B0645EEC811E}" type="sibTrans" cxnId="{AA9DCC71-7C93-4016-8460-BE7E847F407D}">
      <dgm:prSet/>
      <dgm:spPr/>
      <dgm:t>
        <a:bodyPr/>
        <a:lstStyle/>
        <a:p>
          <a:pPr algn="ctr"/>
          <a:endParaRPr lang="en-DE" sz="2000"/>
        </a:p>
      </dgm:t>
    </dgm:pt>
    <dgm:pt modelId="{08EEB2D6-5148-4E8E-BE03-E1800A1F716B}" type="pres">
      <dgm:prSet presAssocID="{33F00132-3F20-4D48-AC3C-09C3D797B09F}" presName="linear" presStyleCnt="0">
        <dgm:presLayoutVars>
          <dgm:animLvl val="lvl"/>
          <dgm:resizeHandles val="exact"/>
        </dgm:presLayoutVars>
      </dgm:prSet>
      <dgm:spPr/>
    </dgm:pt>
    <dgm:pt modelId="{ACC37F8B-67D5-4BC6-9F3B-6913468A7070}" type="pres">
      <dgm:prSet presAssocID="{5085930B-4D50-4FEA-A270-5EB27F6EC076}" presName="parentText" presStyleLbl="node1" presStyleIdx="0" presStyleCnt="1" custScaleX="88100" custScaleY="104386" custLinFactNeighborX="-8591" custLinFactNeighborY="26256">
        <dgm:presLayoutVars>
          <dgm:chMax val="0"/>
          <dgm:bulletEnabled val="1"/>
        </dgm:presLayoutVars>
      </dgm:prSet>
      <dgm:spPr/>
    </dgm:pt>
  </dgm:ptLst>
  <dgm:cxnLst>
    <dgm:cxn modelId="{D560F71A-A00A-44A4-9174-13DF0EB30A00}" type="presOf" srcId="{5085930B-4D50-4FEA-A270-5EB27F6EC076}" destId="{ACC37F8B-67D5-4BC6-9F3B-6913468A7070}" srcOrd="0" destOrd="0" presId="urn:microsoft.com/office/officeart/2005/8/layout/vList2"/>
    <dgm:cxn modelId="{C9D1255C-9FE9-4E20-8EE8-C2AE503486ED}" type="presOf" srcId="{33F00132-3F20-4D48-AC3C-09C3D797B09F}" destId="{08EEB2D6-5148-4E8E-BE03-E1800A1F716B}" srcOrd="0" destOrd="0" presId="urn:microsoft.com/office/officeart/2005/8/layout/vList2"/>
    <dgm:cxn modelId="{AA9DCC71-7C93-4016-8460-BE7E847F407D}" srcId="{33F00132-3F20-4D48-AC3C-09C3D797B09F}" destId="{5085930B-4D50-4FEA-A270-5EB27F6EC076}" srcOrd="0" destOrd="0" parTransId="{1A2FA785-049B-4317-B95A-5EEFA8B8770D}" sibTransId="{5265907E-D303-42B1-8ACA-B0645EEC811E}"/>
    <dgm:cxn modelId="{2EE9D4E2-E61E-486F-B314-9290521CA169}" type="presParOf" srcId="{08EEB2D6-5148-4E8E-BE03-E1800A1F716B}" destId="{ACC37F8B-67D5-4BC6-9F3B-6913468A70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90714D-75F5-4192-B739-749CD614F05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DE"/>
        </a:p>
      </dgm:t>
    </dgm:pt>
    <dgm:pt modelId="{41BA35B9-8BAE-41FF-A427-9F9FA470DA47}">
      <dgm:prSet custT="1"/>
      <dgm:spPr/>
      <dgm:t>
        <a:bodyPr/>
        <a:lstStyle/>
        <a:p>
          <a:pPr algn="ctr"/>
          <a:r>
            <a:rPr lang="en-GB" sz="1800" dirty="0"/>
            <a:t>Administration of the education system is almost exclusively a matter for the Länder. </a:t>
          </a:r>
        </a:p>
        <a:p>
          <a:pPr algn="ctr"/>
          <a:r>
            <a:rPr lang="en-GB" sz="1800" dirty="0"/>
            <a:t>Detailed regulations are laid down in the </a:t>
          </a:r>
          <a:r>
            <a:rPr lang="en-GB" sz="1800" b="1" dirty="0">
              <a:solidFill>
                <a:srgbClr val="FF0000"/>
              </a:solidFill>
            </a:rPr>
            <a:t>constitutions of the Länder</a:t>
          </a:r>
          <a:r>
            <a:rPr lang="en-GB" sz="1800" dirty="0">
              <a:solidFill>
                <a:srgbClr val="FF0000"/>
              </a:solidFill>
            </a:rPr>
            <a:t> </a:t>
          </a:r>
          <a:r>
            <a:rPr lang="en-GB" sz="1800" dirty="0"/>
            <a:t>(R13–28) and in separate laws</a:t>
          </a:r>
          <a:endParaRPr lang="en-DE" sz="1800" dirty="0"/>
        </a:p>
      </dgm:t>
    </dgm:pt>
    <dgm:pt modelId="{DDFA415C-A329-4BEF-9B41-5D019C57D104}" type="parTrans" cxnId="{38DE005A-1A7E-4B40-8F3D-15F9F1105599}">
      <dgm:prSet/>
      <dgm:spPr/>
      <dgm:t>
        <a:bodyPr/>
        <a:lstStyle/>
        <a:p>
          <a:endParaRPr lang="en-DE"/>
        </a:p>
      </dgm:t>
    </dgm:pt>
    <dgm:pt modelId="{CD14E53E-48A8-4078-983F-4DC70EB681C8}" type="sibTrans" cxnId="{38DE005A-1A7E-4B40-8F3D-15F9F1105599}">
      <dgm:prSet/>
      <dgm:spPr/>
      <dgm:t>
        <a:bodyPr/>
        <a:lstStyle/>
        <a:p>
          <a:endParaRPr lang="en-DE"/>
        </a:p>
      </dgm:t>
    </dgm:pt>
    <dgm:pt modelId="{A3D76AD7-7130-4010-A95B-B4EFD964438C}" type="pres">
      <dgm:prSet presAssocID="{7F90714D-75F5-4192-B739-749CD614F058}" presName="linear" presStyleCnt="0">
        <dgm:presLayoutVars>
          <dgm:animLvl val="lvl"/>
          <dgm:resizeHandles val="exact"/>
        </dgm:presLayoutVars>
      </dgm:prSet>
      <dgm:spPr/>
    </dgm:pt>
    <dgm:pt modelId="{4FCDB34F-8B34-4AB8-A95F-0BE143AE8785}" type="pres">
      <dgm:prSet presAssocID="{41BA35B9-8BAE-41FF-A427-9F9FA470DA47}" presName="parentText" presStyleLbl="node1" presStyleIdx="0" presStyleCnt="1" custScaleY="126581" custLinFactNeighborX="-951" custLinFactNeighborY="7981">
        <dgm:presLayoutVars>
          <dgm:chMax val="0"/>
          <dgm:bulletEnabled val="1"/>
        </dgm:presLayoutVars>
      </dgm:prSet>
      <dgm:spPr/>
    </dgm:pt>
  </dgm:ptLst>
  <dgm:cxnLst>
    <dgm:cxn modelId="{B1BEFA12-82AD-4D90-8298-A9B9EDF3C960}" type="presOf" srcId="{7F90714D-75F5-4192-B739-749CD614F058}" destId="{A3D76AD7-7130-4010-A95B-B4EFD964438C}" srcOrd="0" destOrd="0" presId="urn:microsoft.com/office/officeart/2005/8/layout/vList2"/>
    <dgm:cxn modelId="{2C5CD667-5291-4C2C-AD0D-59413801538D}" type="presOf" srcId="{41BA35B9-8BAE-41FF-A427-9F9FA470DA47}" destId="{4FCDB34F-8B34-4AB8-A95F-0BE143AE8785}" srcOrd="0" destOrd="0" presId="urn:microsoft.com/office/officeart/2005/8/layout/vList2"/>
    <dgm:cxn modelId="{38DE005A-1A7E-4B40-8F3D-15F9F1105599}" srcId="{7F90714D-75F5-4192-B739-749CD614F058}" destId="{41BA35B9-8BAE-41FF-A427-9F9FA470DA47}" srcOrd="0" destOrd="0" parTransId="{DDFA415C-A329-4BEF-9B41-5D019C57D104}" sibTransId="{CD14E53E-48A8-4078-983F-4DC70EB681C8}"/>
    <dgm:cxn modelId="{E2D72124-A0A6-4C0D-B2DB-B33CE6318F38}" type="presParOf" srcId="{A3D76AD7-7130-4010-A95B-B4EFD964438C}" destId="{4FCDB34F-8B34-4AB8-A95F-0BE143AE87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4A2D84-C0DB-4625-915F-E8059D3E7EC2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DE"/>
        </a:p>
      </dgm:t>
    </dgm:pt>
    <dgm:pt modelId="{87A96697-227C-4C1D-8D43-FC6BFE8C9A09}">
      <dgm:prSet custT="1"/>
      <dgm:spPr/>
      <dgm:t>
        <a:bodyPr/>
        <a:lstStyle/>
        <a:p>
          <a:pPr marL="0"/>
          <a:endParaRPr lang="en-GB" sz="1800" b="1" dirty="0"/>
        </a:p>
        <a:p>
          <a:pPr marL="177800" indent="0"/>
          <a:r>
            <a:rPr lang="en-GB" sz="1800" b="1" dirty="0">
              <a:solidFill>
                <a:srgbClr val="FF0000"/>
              </a:solidFill>
            </a:rPr>
            <a:t>Federal Government's </a:t>
          </a:r>
          <a:r>
            <a:rPr lang="en-GB" sz="1800" b="0" dirty="0">
              <a:solidFill>
                <a:srgbClr val="FF0000"/>
              </a:solidFill>
            </a:rPr>
            <a:t>responsibilities:</a:t>
          </a:r>
        </a:p>
        <a:p>
          <a:pPr marL="534988" indent="0"/>
          <a:r>
            <a:rPr lang="en-GB" sz="1800" i="1" dirty="0"/>
            <a:t>Admission to higher education institutions and degrees </a:t>
          </a:r>
        </a:p>
        <a:p>
          <a:pPr marL="534988" indent="0"/>
          <a:r>
            <a:rPr lang="en-GB" sz="1800" i="1" dirty="0"/>
            <a:t>Financial assistance for pupils and students </a:t>
          </a:r>
          <a:endParaRPr lang="en-DE" sz="1800" i="1" dirty="0"/>
        </a:p>
        <a:p>
          <a:pPr marL="534988" indent="0">
            <a:buFont typeface="Symbol" panose="05050102010706020507" pitchFamily="18" charset="2"/>
            <a:buChar char=""/>
          </a:pPr>
          <a:r>
            <a:rPr lang="en-GB" sz="1800" i="1" dirty="0"/>
            <a:t>Promotion of scientific and academic research and technological development </a:t>
          </a:r>
          <a:endParaRPr lang="en-DE" sz="1800" i="1" dirty="0"/>
        </a:p>
        <a:p>
          <a:pPr marL="534988" indent="0">
            <a:buFont typeface="Symbol" panose="05050102010706020507" pitchFamily="18" charset="2"/>
            <a:buChar char=""/>
          </a:pPr>
          <a:r>
            <a:rPr lang="en-GB" sz="1800" i="1" dirty="0"/>
            <a:t>Child and youth welfare </a:t>
          </a:r>
        </a:p>
        <a:p>
          <a:pPr marL="534988" indent="0">
            <a:buFont typeface="Symbol" panose="05050102010706020507" pitchFamily="18" charset="2"/>
            <a:buChar char=""/>
          </a:pPr>
          <a:r>
            <a:rPr lang="en-GB" sz="1800" i="1" dirty="0"/>
            <a:t>Regulations on entry to the legal profession </a:t>
          </a:r>
          <a:endParaRPr lang="en-DE" sz="1800" i="1" dirty="0"/>
        </a:p>
        <a:p>
          <a:pPr marL="0"/>
          <a:endParaRPr lang="en-DE" sz="2000" dirty="0"/>
        </a:p>
      </dgm:t>
    </dgm:pt>
    <dgm:pt modelId="{12813F31-958A-4CF7-88C4-950413177950}" type="parTrans" cxnId="{C87AD583-AF76-4121-9124-B9DEAD1FC55E}">
      <dgm:prSet/>
      <dgm:spPr/>
      <dgm:t>
        <a:bodyPr/>
        <a:lstStyle/>
        <a:p>
          <a:endParaRPr lang="en-DE" sz="2000"/>
        </a:p>
      </dgm:t>
    </dgm:pt>
    <dgm:pt modelId="{1D119A26-D588-480F-936E-BF6C509CDAAA}" type="sibTrans" cxnId="{C87AD583-AF76-4121-9124-B9DEAD1FC55E}">
      <dgm:prSet/>
      <dgm:spPr/>
      <dgm:t>
        <a:bodyPr/>
        <a:lstStyle/>
        <a:p>
          <a:endParaRPr lang="en-DE" sz="2000"/>
        </a:p>
      </dgm:t>
    </dgm:pt>
    <dgm:pt modelId="{F74C601D-64F9-4C1B-83C9-63803395534E}" type="pres">
      <dgm:prSet presAssocID="{0C4A2D84-C0DB-4625-915F-E8059D3E7EC2}" presName="linear" presStyleCnt="0">
        <dgm:presLayoutVars>
          <dgm:animLvl val="lvl"/>
          <dgm:resizeHandles val="exact"/>
        </dgm:presLayoutVars>
      </dgm:prSet>
      <dgm:spPr/>
    </dgm:pt>
    <dgm:pt modelId="{6ADA5F90-5CBC-4B4B-9231-548118522427}" type="pres">
      <dgm:prSet presAssocID="{87A96697-227C-4C1D-8D43-FC6BFE8C9A09}" presName="parentText" presStyleLbl="node1" presStyleIdx="0" presStyleCnt="1" custScaleY="270081">
        <dgm:presLayoutVars>
          <dgm:chMax val="0"/>
          <dgm:bulletEnabled val="1"/>
        </dgm:presLayoutVars>
      </dgm:prSet>
      <dgm:spPr/>
    </dgm:pt>
  </dgm:ptLst>
  <dgm:cxnLst>
    <dgm:cxn modelId="{C9483550-B930-4970-9CD8-893D9AD038E8}" type="presOf" srcId="{0C4A2D84-C0DB-4625-915F-E8059D3E7EC2}" destId="{F74C601D-64F9-4C1B-83C9-63803395534E}" srcOrd="0" destOrd="0" presId="urn:microsoft.com/office/officeart/2005/8/layout/vList2"/>
    <dgm:cxn modelId="{C87AD583-AF76-4121-9124-B9DEAD1FC55E}" srcId="{0C4A2D84-C0DB-4625-915F-E8059D3E7EC2}" destId="{87A96697-227C-4C1D-8D43-FC6BFE8C9A09}" srcOrd="0" destOrd="0" parTransId="{12813F31-958A-4CF7-88C4-950413177950}" sibTransId="{1D119A26-D588-480F-936E-BF6C509CDAAA}"/>
    <dgm:cxn modelId="{BD8B84D2-3342-4FE2-AD0E-5669DB198FB1}" type="presOf" srcId="{87A96697-227C-4C1D-8D43-FC6BFE8C9A09}" destId="{6ADA5F90-5CBC-4B4B-9231-548118522427}" srcOrd="0" destOrd="0" presId="urn:microsoft.com/office/officeart/2005/8/layout/vList2"/>
    <dgm:cxn modelId="{0F9E7ADA-D341-46CD-B5FE-AE55EAFD6537}" type="presParOf" srcId="{F74C601D-64F9-4C1B-83C9-63803395534E}" destId="{6ADA5F90-5CBC-4B4B-9231-5481185224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D873B6-38DE-49C9-AB55-725EA4054DD6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DE"/>
        </a:p>
      </dgm:t>
    </dgm:pt>
    <dgm:pt modelId="{CE5D7CD9-41DF-4138-AADC-A9CA708B082B}">
      <dgm:prSet custT="1"/>
      <dgm:spPr/>
      <dgm:t>
        <a:bodyPr/>
        <a:lstStyle/>
        <a:p>
          <a:pPr algn="ctr"/>
          <a:r>
            <a:rPr lang="en-GB" sz="1800" b="1" dirty="0">
              <a:solidFill>
                <a:srgbClr val="FF0000"/>
              </a:solidFill>
            </a:rPr>
            <a:t>Joint tasks</a:t>
          </a:r>
          <a:r>
            <a:rPr lang="en-GB" sz="1800" dirty="0">
              <a:solidFill>
                <a:srgbClr val="FF0000"/>
              </a:solidFill>
            </a:rPr>
            <a:t> (</a:t>
          </a:r>
          <a:r>
            <a:rPr lang="en-GB" sz="1800" dirty="0" err="1">
              <a:solidFill>
                <a:srgbClr val="FF0000"/>
              </a:solidFill>
            </a:rPr>
            <a:t>Gemeinschaftsaufgaben</a:t>
          </a:r>
          <a:r>
            <a:rPr lang="en-GB" sz="1800" dirty="0">
              <a:solidFill>
                <a:srgbClr val="FF0000"/>
              </a:solidFill>
            </a:rPr>
            <a:t>)</a:t>
          </a:r>
        </a:p>
        <a:p>
          <a:pPr algn="l"/>
          <a:r>
            <a:rPr lang="en-GB" sz="1800" dirty="0"/>
            <a:t>cooperation between the Federation and the Länder</a:t>
          </a:r>
          <a:endParaRPr lang="en-DE" sz="1800" dirty="0"/>
        </a:p>
      </dgm:t>
    </dgm:pt>
    <dgm:pt modelId="{85F41C85-85BB-4D43-BF4E-20A2089D4549}" type="parTrans" cxnId="{ADFA5B4E-9453-4EE5-A4D3-E82F8D1AA5CE}">
      <dgm:prSet/>
      <dgm:spPr/>
      <dgm:t>
        <a:bodyPr/>
        <a:lstStyle/>
        <a:p>
          <a:endParaRPr lang="en-DE"/>
        </a:p>
      </dgm:t>
    </dgm:pt>
    <dgm:pt modelId="{99A59E86-E7CA-4D4A-9401-DE6DBDE88085}" type="sibTrans" cxnId="{ADFA5B4E-9453-4EE5-A4D3-E82F8D1AA5CE}">
      <dgm:prSet/>
      <dgm:spPr/>
      <dgm:t>
        <a:bodyPr/>
        <a:lstStyle/>
        <a:p>
          <a:endParaRPr lang="en-DE"/>
        </a:p>
      </dgm:t>
    </dgm:pt>
    <dgm:pt modelId="{CDB24FE8-0CCF-4F6E-93D4-B644B5324A50}" type="pres">
      <dgm:prSet presAssocID="{FED873B6-38DE-49C9-AB55-725EA4054DD6}" presName="linear" presStyleCnt="0">
        <dgm:presLayoutVars>
          <dgm:animLvl val="lvl"/>
          <dgm:resizeHandles val="exact"/>
        </dgm:presLayoutVars>
      </dgm:prSet>
      <dgm:spPr/>
    </dgm:pt>
    <dgm:pt modelId="{97763F17-C162-4884-8EDB-C11AA10BCC36}" type="pres">
      <dgm:prSet presAssocID="{CE5D7CD9-41DF-4138-AADC-A9CA708B082B}" presName="parentText" presStyleLbl="node1" presStyleIdx="0" presStyleCnt="1" custScaleY="293994" custLinFactNeighborX="1704" custLinFactNeighborY="-11483">
        <dgm:presLayoutVars>
          <dgm:chMax val="0"/>
          <dgm:bulletEnabled val="1"/>
        </dgm:presLayoutVars>
      </dgm:prSet>
      <dgm:spPr/>
    </dgm:pt>
  </dgm:ptLst>
  <dgm:cxnLst>
    <dgm:cxn modelId="{ADFA5B4E-9453-4EE5-A4D3-E82F8D1AA5CE}" srcId="{FED873B6-38DE-49C9-AB55-725EA4054DD6}" destId="{CE5D7CD9-41DF-4138-AADC-A9CA708B082B}" srcOrd="0" destOrd="0" parTransId="{85F41C85-85BB-4D43-BF4E-20A2089D4549}" sibTransId="{99A59E86-E7CA-4D4A-9401-DE6DBDE88085}"/>
    <dgm:cxn modelId="{63133156-1640-4B70-BF37-238BD8E300F4}" type="presOf" srcId="{CE5D7CD9-41DF-4138-AADC-A9CA708B082B}" destId="{97763F17-C162-4884-8EDB-C11AA10BCC36}" srcOrd="0" destOrd="0" presId="urn:microsoft.com/office/officeart/2005/8/layout/vList2"/>
    <dgm:cxn modelId="{A5F25FCF-7BB0-43C2-AEE5-B5AB122B5E1C}" type="presOf" srcId="{FED873B6-38DE-49C9-AB55-725EA4054DD6}" destId="{CDB24FE8-0CCF-4F6E-93D4-B644B5324A50}" srcOrd="0" destOrd="0" presId="urn:microsoft.com/office/officeart/2005/8/layout/vList2"/>
    <dgm:cxn modelId="{1E2D9A1D-4381-43B1-A90F-AFB542C0F434}" type="presParOf" srcId="{CDB24FE8-0CCF-4F6E-93D4-B644B5324A50}" destId="{97763F17-C162-4884-8EDB-C11AA10BCC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F9E15-7FB9-4809-81FA-D2E1D3F17C37}">
      <dsp:nvSpPr>
        <dsp:cNvPr id="0" name=""/>
        <dsp:cNvSpPr/>
      </dsp:nvSpPr>
      <dsp:spPr>
        <a:xfrm>
          <a:off x="1446019" y="244508"/>
          <a:ext cx="2935857" cy="1327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qualities and weaknesses of </a:t>
          </a:r>
          <a:r>
            <a:rPr lang="en-GB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framework</a:t>
          </a:r>
        </a:p>
      </dsp:txBody>
      <dsp:txXfrm>
        <a:off x="1446019" y="244508"/>
        <a:ext cx="2935857" cy="1327841"/>
      </dsp:txXfrm>
    </dsp:sp>
    <dsp:sp modelId="{C5724EE8-45CE-44ED-8C04-D8E23A106DAE}">
      <dsp:nvSpPr>
        <dsp:cNvPr id="0" name=""/>
        <dsp:cNvSpPr/>
      </dsp:nvSpPr>
      <dsp:spPr>
        <a:xfrm>
          <a:off x="0" y="244508"/>
          <a:ext cx="1314563" cy="132784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39ED-8D1C-4172-9063-571D5EEB3A39}">
      <dsp:nvSpPr>
        <dsp:cNvPr id="0" name=""/>
        <dsp:cNvSpPr/>
      </dsp:nvSpPr>
      <dsp:spPr>
        <a:xfrm>
          <a:off x="0" y="1791443"/>
          <a:ext cx="2935857" cy="13278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Proposal for a </a:t>
          </a: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best legislative model</a:t>
          </a:r>
          <a:endParaRPr lang="en-GB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91443"/>
        <a:ext cx="2935857" cy="1327841"/>
      </dsp:txXfrm>
    </dsp:sp>
    <dsp:sp modelId="{C68C9ACD-DD5F-4F56-818B-646B002A83DA}">
      <dsp:nvSpPr>
        <dsp:cNvPr id="0" name=""/>
        <dsp:cNvSpPr/>
      </dsp:nvSpPr>
      <dsp:spPr>
        <a:xfrm>
          <a:off x="3067313" y="1791443"/>
          <a:ext cx="1314563" cy="132784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F0C00-9CFB-483E-BB07-52FE15D29972}">
      <dsp:nvSpPr>
        <dsp:cNvPr id="0" name=""/>
        <dsp:cNvSpPr/>
      </dsp:nvSpPr>
      <dsp:spPr>
        <a:xfrm>
          <a:off x="1177896" y="140706"/>
          <a:ext cx="2089884" cy="1673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0000"/>
              </a:solidFill>
            </a:rPr>
            <a:t>The Higher Education Framework Act (HRG)</a:t>
          </a:r>
          <a:r>
            <a:rPr lang="en-GB" sz="1800" kern="1200" dirty="0">
              <a:solidFill>
                <a:srgbClr val="FF0000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 framework law</a:t>
          </a:r>
          <a:endParaRPr lang="en-DE" sz="1800" kern="1200" dirty="0"/>
        </a:p>
      </dsp:txBody>
      <dsp:txXfrm>
        <a:off x="1259570" y="222380"/>
        <a:ext cx="1926536" cy="15097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6D2BC-1186-4F68-BEF8-0B5C32FD1B43}">
      <dsp:nvSpPr>
        <dsp:cNvPr id="0" name=""/>
        <dsp:cNvSpPr/>
      </dsp:nvSpPr>
      <dsp:spPr>
        <a:xfrm>
          <a:off x="1529584" y="583"/>
          <a:ext cx="3140908" cy="15704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rgbClr val="FF0000"/>
              </a:solidFill>
            </a:rPr>
            <a:t>The Standing Conference of the Ministers of Education and Cultural Affairs</a:t>
          </a:r>
          <a:endParaRPr lang="en-DE" sz="2000" b="0" kern="1200" dirty="0">
            <a:solidFill>
              <a:srgbClr val="FF0000"/>
            </a:solidFill>
          </a:endParaRPr>
        </a:p>
      </dsp:txBody>
      <dsp:txXfrm>
        <a:off x="1529584" y="583"/>
        <a:ext cx="3140908" cy="15704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BB397-4E97-4729-A385-A434E7CD17A3}">
      <dsp:nvSpPr>
        <dsp:cNvPr id="0" name=""/>
        <dsp:cNvSpPr/>
      </dsp:nvSpPr>
      <dsp:spPr>
        <a:xfrm>
          <a:off x="5" y="174172"/>
          <a:ext cx="9816780" cy="15300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a</a:t>
          </a:r>
          <a:r>
            <a:rPr lang="en-DE" sz="2000" kern="1200" dirty="0" err="1"/>
            <a:t>ddress</a:t>
          </a:r>
          <a:r>
            <a:rPr lang="en-GB" sz="2000" kern="1200" dirty="0"/>
            <a:t>es </a:t>
          </a:r>
          <a:r>
            <a:rPr lang="en-DE" sz="2000" kern="1200" dirty="0"/>
            <a:t>“educational, higher education, research and cultural policy issues of supra</a:t>
          </a:r>
          <a:r>
            <a:rPr lang="en-GB" sz="2000" kern="1200" dirty="0"/>
            <a:t>-</a:t>
          </a:r>
          <a:r>
            <a:rPr lang="en-DE" sz="2000" kern="1200" dirty="0"/>
            <a:t>regional significance with the </a:t>
          </a:r>
          <a:r>
            <a:rPr lang="en-DE" sz="2000" b="1" kern="1200" dirty="0">
              <a:solidFill>
                <a:schemeClr val="tx1"/>
              </a:solidFill>
              <a:effectLst/>
            </a:rPr>
            <a:t>aim of forming a joint view and intention and of providing representation for common objectives</a:t>
          </a:r>
          <a:r>
            <a:rPr lang="en-DE" sz="2000" kern="1200" dirty="0"/>
            <a:t>”.</a:t>
          </a:r>
          <a:endParaRPr lang="en-GB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effectLst/>
            </a:rPr>
            <a:t>The education report for Germany </a:t>
          </a:r>
          <a:r>
            <a:rPr lang="en-GB" sz="2000" kern="1200" dirty="0"/>
            <a:t>is published every two years. </a:t>
          </a:r>
          <a:endParaRPr lang="en-DE" sz="2000" kern="1200" dirty="0"/>
        </a:p>
      </dsp:txBody>
      <dsp:txXfrm>
        <a:off x="5" y="174172"/>
        <a:ext cx="9816780" cy="1530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1E3BD-C9AB-48C4-98B0-4A28947D3119}">
      <dsp:nvSpPr>
        <dsp:cNvPr id="0" name=""/>
        <dsp:cNvSpPr/>
      </dsp:nvSpPr>
      <dsp:spPr>
        <a:xfrm>
          <a:off x="0" y="0"/>
          <a:ext cx="8065974" cy="8354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Implementation of </a:t>
          </a:r>
          <a:r>
            <a:rPr lang="en-GB" sz="2000" b="0" kern="1200" dirty="0"/>
            <a:t>micro-credential in higher education in Germany:</a:t>
          </a:r>
        </a:p>
      </dsp:txBody>
      <dsp:txXfrm>
        <a:off x="0" y="0"/>
        <a:ext cx="8065974" cy="835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78FD9-D1A9-4286-93F2-9F0ED9B65CBD}">
      <dsp:nvSpPr>
        <dsp:cNvPr id="0" name=""/>
        <dsp:cNvSpPr/>
      </dsp:nvSpPr>
      <dsp:spPr>
        <a:xfrm>
          <a:off x="3041" y="1681"/>
          <a:ext cx="2965640" cy="11862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FEDERALISM</a:t>
          </a:r>
          <a:endParaRPr lang="en-GB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1" y="1681"/>
        <a:ext cx="2965640" cy="1186256"/>
      </dsp:txXfrm>
    </dsp:sp>
    <dsp:sp modelId="{2561CFE4-F602-4A60-B8A8-859C36ADAAA9}">
      <dsp:nvSpPr>
        <dsp:cNvPr id="0" name=""/>
        <dsp:cNvSpPr/>
      </dsp:nvSpPr>
      <dsp:spPr>
        <a:xfrm>
          <a:off x="3041" y="1187937"/>
          <a:ext cx="2965640" cy="26791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n-GB" sz="1600" kern="1200" dirty="0"/>
            <a:t>Regulation at the level of each individual federal state with local acts &amp; guidelines</a:t>
          </a:r>
          <a:endParaRPr lang="en-DE" sz="1600" kern="1200" dirty="0">
            <a:latin typeface="+mn-lt"/>
          </a:endParaRPr>
        </a:p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Wingdings" panose="05000000000000000000" pitchFamily="2" charset="2"/>
            <a:buChar char="ü"/>
          </a:pPr>
          <a:r>
            <a:rPr lang="en-GB" sz="1600" kern="1200"/>
            <a:t>No nation-wide legislation</a:t>
          </a:r>
          <a:endParaRPr lang="en-DE" sz="1600" kern="1200" dirty="0">
            <a:latin typeface="+mn-lt"/>
          </a:endParaRPr>
        </a:p>
      </dsp:txBody>
      <dsp:txXfrm>
        <a:off x="3041" y="1187937"/>
        <a:ext cx="2965640" cy="2679120"/>
      </dsp:txXfrm>
    </dsp:sp>
    <dsp:sp modelId="{D6725C7E-048B-4FCE-9819-D23E3A416491}">
      <dsp:nvSpPr>
        <dsp:cNvPr id="0" name=""/>
        <dsp:cNvSpPr/>
      </dsp:nvSpPr>
      <dsp:spPr>
        <a:xfrm>
          <a:off x="3383871" y="1681"/>
          <a:ext cx="2965640" cy="1186256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IDEOLOGICAL &amp; SOCIAL PLURALISM</a:t>
          </a:r>
          <a:endParaRPr lang="en-GB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83871" y="1681"/>
        <a:ext cx="2965640" cy="1186256"/>
      </dsp:txXfrm>
    </dsp:sp>
    <dsp:sp modelId="{3264133F-EE34-43C7-A67E-6123455FA2F0}">
      <dsp:nvSpPr>
        <dsp:cNvPr id="0" name=""/>
        <dsp:cNvSpPr/>
      </dsp:nvSpPr>
      <dsp:spPr>
        <a:xfrm>
          <a:off x="3383871" y="1187937"/>
          <a:ext cx="2965640" cy="2679120"/>
        </a:xfrm>
        <a:prstGeom prst="rect">
          <a:avLst/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600" kern="1200">
              <a:latin typeface="+mn-lt"/>
            </a:rPr>
            <a:t>The freedom of curriculum design &amp; the independence of staff selection</a:t>
          </a:r>
          <a:endParaRPr lang="en-DE" sz="1600" kern="1200" dirty="0">
            <a:latin typeface="+mn-lt"/>
          </a:endParaRPr>
        </a:p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en-DE" sz="1600" kern="12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600" kern="1200">
              <a:latin typeface="+mn-lt"/>
            </a:rPr>
            <a:t>The plurality of confessions &amp; world views</a:t>
          </a:r>
          <a:endParaRPr lang="en-DE" sz="1600" kern="1200" dirty="0">
            <a:latin typeface="+mn-lt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DE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383871" y="1187937"/>
        <a:ext cx="2965640" cy="2679120"/>
      </dsp:txXfrm>
    </dsp:sp>
    <dsp:sp modelId="{94FA750F-8B7A-482E-9C55-C05185DB8CDB}">
      <dsp:nvSpPr>
        <dsp:cNvPr id="0" name=""/>
        <dsp:cNvSpPr/>
      </dsp:nvSpPr>
      <dsp:spPr>
        <a:xfrm>
          <a:off x="6764701" y="1681"/>
          <a:ext cx="2965640" cy="1186256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BOLOGNA PROCESS MEMBER </a:t>
          </a:r>
        </a:p>
      </dsp:txBody>
      <dsp:txXfrm>
        <a:off x="6764701" y="1681"/>
        <a:ext cx="2965640" cy="1186256"/>
      </dsp:txXfrm>
    </dsp:sp>
    <dsp:sp modelId="{D668A965-1E8C-425A-8946-605BF17EC3EF}">
      <dsp:nvSpPr>
        <dsp:cNvPr id="0" name=""/>
        <dsp:cNvSpPr/>
      </dsp:nvSpPr>
      <dsp:spPr>
        <a:xfrm>
          <a:off x="6764701" y="1187937"/>
          <a:ext cx="2965640" cy="2679120"/>
        </a:xfrm>
        <a:prstGeom prst="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ctr" anchorCtr="0">
          <a:noAutofit/>
        </a:bodyPr>
        <a:lstStyle/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600" b="0" kern="1200" dirty="0">
              <a:latin typeface="+mj-lt"/>
            </a:rPr>
            <a:t>Bachelor's degree: </a:t>
          </a:r>
          <a:r>
            <a:rPr lang="en-GB" sz="1600" b="0" i="0" kern="1200" dirty="0">
              <a:effectLst/>
              <a:latin typeface="+mj-lt"/>
            </a:rPr>
            <a:t>6 semesters</a:t>
          </a:r>
          <a:endParaRPr lang="en-DE" sz="1600" kern="1200" dirty="0">
            <a:latin typeface="+mj-lt"/>
          </a:endParaRPr>
        </a:p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600" b="0" kern="1200">
              <a:latin typeface="+mj-lt"/>
            </a:rPr>
            <a:t>Master's programme: </a:t>
          </a:r>
          <a:r>
            <a:rPr lang="en-GB" sz="1600" kern="1200">
              <a:latin typeface="+mj-lt"/>
            </a:rPr>
            <a:t>2 - 4 semesters</a:t>
          </a:r>
          <a:endParaRPr lang="en-GB" sz="1600" kern="1200" dirty="0">
            <a:latin typeface="+mj-lt"/>
          </a:endParaRPr>
        </a:p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600" b="0" kern="1200">
              <a:latin typeface="+mj-lt"/>
            </a:rPr>
            <a:t>Doctorate: </a:t>
          </a:r>
          <a:r>
            <a:rPr lang="en-GB" sz="1600" kern="1200">
              <a:latin typeface="+mj-lt"/>
            </a:rPr>
            <a:t>individual duration</a:t>
          </a:r>
          <a:endParaRPr lang="en-GB" sz="1600" kern="1200" dirty="0">
            <a:latin typeface="+mj-lt"/>
          </a:endParaRPr>
        </a:p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endParaRPr lang="en-GB" sz="1600" b="1" kern="1200" dirty="0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  <a:p>
          <a:pPr marL="269875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GB" sz="1600" b="0" kern="1200">
              <a:latin typeface="+mj-lt"/>
            </a:rPr>
            <a:t>ECTS</a:t>
          </a:r>
          <a:r>
            <a:rPr lang="en-GB" sz="1600" b="1" kern="1200">
              <a:latin typeface="+mj-lt"/>
            </a:rPr>
            <a:t> </a:t>
          </a:r>
          <a:r>
            <a:rPr lang="en-GB" sz="1600" b="0" kern="1200">
              <a:latin typeface="+mj-lt"/>
            </a:rPr>
            <a:t>(</a:t>
          </a:r>
          <a:r>
            <a:rPr lang="en-GB" sz="1600" b="0" i="0" kern="1200">
              <a:latin typeface="+mj-lt"/>
            </a:rPr>
            <a:t>European Credit Transfer &amp; Accumulation System)</a:t>
          </a:r>
          <a:endParaRPr lang="en-DE" sz="1600" kern="1200" dirty="0">
            <a:latin typeface="+mj-lt"/>
          </a:endParaRPr>
        </a:p>
      </dsp:txBody>
      <dsp:txXfrm>
        <a:off x="6764701" y="1187937"/>
        <a:ext cx="2965640" cy="2679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E506-F23A-4329-8D30-A0E76FC54955}">
      <dsp:nvSpPr>
        <dsp:cNvPr id="0" name=""/>
        <dsp:cNvSpPr/>
      </dsp:nvSpPr>
      <dsp:spPr>
        <a:xfrm>
          <a:off x="1074932" y="934"/>
          <a:ext cx="2066848" cy="12401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Font typeface="+mj-lt"/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Early childhood education </a:t>
          </a:r>
          <a:endParaRPr lang="en-D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4932" y="934"/>
        <a:ext cx="2066848" cy="1240108"/>
      </dsp:txXfrm>
    </dsp:sp>
    <dsp:sp modelId="{592B20F4-8CBD-4301-97A9-2AD9A374B826}">
      <dsp:nvSpPr>
        <dsp:cNvPr id="0" name=""/>
        <dsp:cNvSpPr/>
      </dsp:nvSpPr>
      <dsp:spPr>
        <a:xfrm>
          <a:off x="3348464" y="934"/>
          <a:ext cx="2066848" cy="1240108"/>
        </a:xfrm>
        <a:prstGeom prst="rect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Font typeface="+mj-lt"/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Primary education </a:t>
          </a:r>
          <a:endParaRPr lang="en-D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8464" y="934"/>
        <a:ext cx="2066848" cy="1240108"/>
      </dsp:txXfrm>
    </dsp:sp>
    <dsp:sp modelId="{065E4695-1926-45D6-B2A6-94EE5156B9C1}">
      <dsp:nvSpPr>
        <dsp:cNvPr id="0" name=""/>
        <dsp:cNvSpPr/>
      </dsp:nvSpPr>
      <dsp:spPr>
        <a:xfrm>
          <a:off x="5621997" y="934"/>
          <a:ext cx="2066848" cy="1240108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Font typeface="+mj-lt"/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Secondary education </a:t>
          </a:r>
          <a:endParaRPr lang="en-DE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21997" y="934"/>
        <a:ext cx="2066848" cy="1240108"/>
      </dsp:txXfrm>
    </dsp:sp>
    <dsp:sp modelId="{1A74F994-2DF6-458C-B58F-1731A563F3B5}">
      <dsp:nvSpPr>
        <dsp:cNvPr id="0" name=""/>
        <dsp:cNvSpPr/>
      </dsp:nvSpPr>
      <dsp:spPr>
        <a:xfrm>
          <a:off x="2211698" y="1447727"/>
          <a:ext cx="2066848" cy="1240108"/>
        </a:xfrm>
        <a:prstGeom prst="rect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Font typeface="+mj-lt"/>
            <a:buNone/>
          </a:pPr>
          <a:r>
            <a:rPr lang="en-GB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Tertiary education </a:t>
          </a:r>
          <a:endParaRPr lang="en-DE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1698" y="1447727"/>
        <a:ext cx="2066848" cy="1240108"/>
      </dsp:txXfrm>
    </dsp:sp>
    <dsp:sp modelId="{27F3F5B7-D16F-4BE7-B1FE-154DA50EC304}">
      <dsp:nvSpPr>
        <dsp:cNvPr id="0" name=""/>
        <dsp:cNvSpPr/>
      </dsp:nvSpPr>
      <dsp:spPr>
        <a:xfrm>
          <a:off x="4485231" y="1447727"/>
          <a:ext cx="2066848" cy="1240108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70C0"/>
            </a:buClr>
            <a:buFont typeface="+mj-lt"/>
            <a:buNone/>
          </a:pPr>
          <a:r>
            <a:rPr lang="en-GB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Continuing education</a:t>
          </a:r>
          <a:endParaRPr lang="en-DE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231" y="1447727"/>
        <a:ext cx="2066848" cy="12401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E6717-53A4-4E6E-890C-D30EE5ED2D44}">
      <dsp:nvSpPr>
        <dsp:cNvPr id="0" name=""/>
        <dsp:cNvSpPr/>
      </dsp:nvSpPr>
      <dsp:spPr>
        <a:xfrm>
          <a:off x="0" y="455"/>
          <a:ext cx="2806574" cy="599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effectLst/>
              <a:latin typeface="Calibri" panose="020F0502020204030204"/>
              <a:ea typeface="+mn-ea"/>
              <a:cs typeface="+mn-cs"/>
            </a:rPr>
            <a:t>210 universities for applied science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Fachhochschule</a:t>
          </a:r>
          <a:r>
            <a:rPr lang="en-GB" sz="1400" b="0" i="0" kern="1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 or FH</a:t>
          </a:r>
        </a:p>
      </dsp:txBody>
      <dsp:txXfrm>
        <a:off x="0" y="455"/>
        <a:ext cx="2806574" cy="599040"/>
      </dsp:txXfrm>
    </dsp:sp>
    <dsp:sp modelId="{AC89D250-CE3C-445E-8790-9A6D899FC9ED}">
      <dsp:nvSpPr>
        <dsp:cNvPr id="0" name=""/>
        <dsp:cNvSpPr/>
      </dsp:nvSpPr>
      <dsp:spPr>
        <a:xfrm>
          <a:off x="0" y="691655"/>
          <a:ext cx="2806574" cy="599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/>
              <a:latin typeface="Calibri" panose="020F0502020204030204"/>
              <a:ea typeface="+mn-ea"/>
              <a:cs typeface="+mn-cs"/>
            </a:rPr>
            <a:t>108 universities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Universität</a:t>
          </a:r>
        </a:p>
      </dsp:txBody>
      <dsp:txXfrm>
        <a:off x="0" y="691655"/>
        <a:ext cx="2806574" cy="599040"/>
      </dsp:txXfrm>
    </dsp:sp>
    <dsp:sp modelId="{430719F9-7D50-4368-B1C7-6BEF2F177279}">
      <dsp:nvSpPr>
        <dsp:cNvPr id="0" name=""/>
        <dsp:cNvSpPr/>
      </dsp:nvSpPr>
      <dsp:spPr>
        <a:xfrm>
          <a:off x="0" y="1382856"/>
          <a:ext cx="2806574" cy="599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/>
              <a:latin typeface="Calibri" panose="020F0502020204030204"/>
              <a:ea typeface="+mn-ea"/>
              <a:cs typeface="+mn-cs"/>
            </a:rPr>
            <a:t>52 art colleges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Kunsthochschulen</a:t>
          </a:r>
          <a:endParaRPr lang="en-GB" sz="1400" b="0" i="0" kern="120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0" y="1382856"/>
        <a:ext cx="2806574" cy="599040"/>
      </dsp:txXfrm>
    </dsp:sp>
    <dsp:sp modelId="{AFD7693C-C030-449E-9C7E-A66F066073C9}">
      <dsp:nvSpPr>
        <dsp:cNvPr id="0" name=""/>
        <dsp:cNvSpPr/>
      </dsp:nvSpPr>
      <dsp:spPr>
        <a:xfrm>
          <a:off x="0" y="2074056"/>
          <a:ext cx="2806574" cy="599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/>
              <a:latin typeface="Calibri" panose="020F0502020204030204"/>
              <a:ea typeface="+mn-ea"/>
              <a:cs typeface="+mn-cs"/>
            </a:rPr>
            <a:t>30 administrative training institutes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Verwaltungsfachhochschulen</a:t>
          </a:r>
          <a:endParaRPr lang="en-GB" sz="1400" b="0" i="0" kern="120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0" y="2074056"/>
        <a:ext cx="2806574" cy="599040"/>
      </dsp:txXfrm>
    </dsp:sp>
    <dsp:sp modelId="{39AC314F-7B89-4AA7-9AD0-19F65464C03B}">
      <dsp:nvSpPr>
        <dsp:cNvPr id="0" name=""/>
        <dsp:cNvSpPr/>
      </dsp:nvSpPr>
      <dsp:spPr>
        <a:xfrm>
          <a:off x="0" y="2765256"/>
          <a:ext cx="2806574" cy="599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/>
              <a:latin typeface="Calibri" panose="020F0502020204030204"/>
              <a:ea typeface="+mn-ea"/>
              <a:cs typeface="+mn-cs"/>
            </a:rPr>
            <a:t>16 theological institutes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Theologische</a:t>
          </a:r>
          <a:r>
            <a:rPr lang="en-GB" sz="1400" b="0" i="0" kern="1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n-GB" sz="1400" b="0" i="0" kern="120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Hochschulen</a:t>
          </a:r>
          <a:endParaRPr lang="en-GB" sz="1400" b="0" i="0" kern="120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0" y="2765256"/>
        <a:ext cx="2806574" cy="599040"/>
      </dsp:txXfrm>
    </dsp:sp>
    <dsp:sp modelId="{69235C6F-62B9-48E9-BA85-DEE1383EDB28}">
      <dsp:nvSpPr>
        <dsp:cNvPr id="0" name=""/>
        <dsp:cNvSpPr/>
      </dsp:nvSpPr>
      <dsp:spPr>
        <a:xfrm>
          <a:off x="0" y="3456456"/>
          <a:ext cx="2806574" cy="5990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/>
              <a:latin typeface="Calibri" panose="020F0502020204030204"/>
              <a:ea typeface="+mn-ea"/>
              <a:cs typeface="+mn-cs"/>
            </a:rPr>
            <a:t>6 teacher training colleges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Pädagogische</a:t>
          </a:r>
          <a:r>
            <a:rPr lang="en-GB" sz="1400" b="0" i="0" kern="1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 </a:t>
          </a:r>
          <a:r>
            <a:rPr lang="en-GB" sz="1400" b="0" i="0" kern="1200" dirty="0" err="1">
              <a:solidFill>
                <a:schemeClr val="bg1">
                  <a:lumMod val="50000"/>
                </a:schemeClr>
              </a:solidFill>
              <a:effectLst/>
              <a:latin typeface="Calibri" panose="020F0502020204030204"/>
              <a:ea typeface="+mn-ea"/>
              <a:cs typeface="+mn-cs"/>
            </a:rPr>
            <a:t>Hochschulen</a:t>
          </a:r>
          <a:endParaRPr lang="en-GB" sz="1400" b="0" i="0" kern="1200" dirty="0">
            <a:solidFill>
              <a:schemeClr val="bg1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0" y="3456456"/>
        <a:ext cx="2806574" cy="599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37F8B-67D5-4BC6-9F3B-6913468A7070}">
      <dsp:nvSpPr>
        <dsp:cNvPr id="0" name=""/>
        <dsp:cNvSpPr/>
      </dsp:nvSpPr>
      <dsp:spPr>
        <a:xfrm>
          <a:off x="0" y="876628"/>
          <a:ext cx="5043102" cy="1270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0000"/>
              </a:solidFill>
            </a:rPr>
            <a:t>The Basic Law </a:t>
          </a:r>
          <a:r>
            <a:rPr lang="en-GB" sz="1800" b="0" kern="1200" dirty="0">
              <a:solidFill>
                <a:srgbClr val="FF0000"/>
              </a:solidFill>
            </a:rPr>
            <a:t>(</a:t>
          </a:r>
          <a:r>
            <a:rPr lang="en-GB" sz="1800" b="0" kern="1200" dirty="0" err="1">
              <a:solidFill>
                <a:srgbClr val="FF0000"/>
              </a:solidFill>
            </a:rPr>
            <a:t>Grundgesetz</a:t>
          </a:r>
          <a:r>
            <a:rPr lang="en-GB" sz="1800" b="0" kern="1200" dirty="0">
              <a:solidFill>
                <a:srgbClr val="FF0000"/>
              </a:solidFill>
            </a:rPr>
            <a:t> – R1)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Unless it awards legislative powers to the Federation, the Länder have the right to legislate </a:t>
          </a:r>
        </a:p>
      </dsp:txBody>
      <dsp:txXfrm>
        <a:off x="62004" y="938632"/>
        <a:ext cx="4919094" cy="1146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DB34F-8B34-4AB8-A95F-0BE143AE8785}">
      <dsp:nvSpPr>
        <dsp:cNvPr id="0" name=""/>
        <dsp:cNvSpPr/>
      </dsp:nvSpPr>
      <dsp:spPr>
        <a:xfrm>
          <a:off x="0" y="452315"/>
          <a:ext cx="3603098" cy="245475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Administration of the education system is almost exclusively a matter for the Länder.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Detailed regulations are laid down in the </a:t>
          </a:r>
          <a:r>
            <a:rPr lang="en-GB" sz="1800" b="1" kern="1200" dirty="0">
              <a:solidFill>
                <a:srgbClr val="FF0000"/>
              </a:solidFill>
            </a:rPr>
            <a:t>constitutions of the Länder</a:t>
          </a:r>
          <a:r>
            <a:rPr lang="en-GB" sz="1800" kern="1200" dirty="0">
              <a:solidFill>
                <a:srgbClr val="FF0000"/>
              </a:solidFill>
            </a:rPr>
            <a:t> </a:t>
          </a:r>
          <a:r>
            <a:rPr lang="en-GB" sz="1800" kern="1200" dirty="0"/>
            <a:t>(R13–28) and in separate laws</a:t>
          </a:r>
          <a:endParaRPr lang="en-DE" sz="1800" kern="1200" dirty="0"/>
        </a:p>
      </dsp:txBody>
      <dsp:txXfrm>
        <a:off x="119831" y="572146"/>
        <a:ext cx="3363436" cy="22150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A5F90-5CBC-4B4B-9231-548118522427}">
      <dsp:nvSpPr>
        <dsp:cNvPr id="0" name=""/>
        <dsp:cNvSpPr/>
      </dsp:nvSpPr>
      <dsp:spPr>
        <a:xfrm>
          <a:off x="0" y="138273"/>
          <a:ext cx="5235497" cy="2651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1778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0000"/>
              </a:solidFill>
            </a:rPr>
            <a:t>Federal Government's </a:t>
          </a:r>
          <a:r>
            <a:rPr lang="en-GB" sz="1800" b="0" kern="1200" dirty="0">
              <a:solidFill>
                <a:srgbClr val="FF0000"/>
              </a:solidFill>
            </a:rPr>
            <a:t>responsibilities:</a:t>
          </a:r>
        </a:p>
        <a:p>
          <a:pPr marL="53498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/>
            <a:t>Admission to higher education institutions and degrees </a:t>
          </a:r>
        </a:p>
        <a:p>
          <a:pPr marL="53498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/>
            <a:t>Financial assistance for pupils and students </a:t>
          </a:r>
          <a:endParaRPr lang="en-DE" sz="1800" i="1" kern="1200" dirty="0"/>
        </a:p>
        <a:p>
          <a:pPr marL="53498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i="1" kern="1200" dirty="0"/>
            <a:t>Promotion of scientific and academic research and technological development </a:t>
          </a:r>
          <a:endParaRPr lang="en-DE" sz="1800" i="1" kern="1200" dirty="0"/>
        </a:p>
        <a:p>
          <a:pPr marL="53498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i="1" kern="1200" dirty="0"/>
            <a:t>Child and youth welfare </a:t>
          </a:r>
        </a:p>
        <a:p>
          <a:pPr marL="534988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i="1" kern="1200" dirty="0"/>
            <a:t>Regulations on entry to the legal profession </a:t>
          </a:r>
          <a:endParaRPr lang="en-DE" sz="1800" i="1" kern="1200" dirty="0"/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DE" sz="2000" kern="1200" dirty="0"/>
        </a:p>
      </dsp:txBody>
      <dsp:txXfrm>
        <a:off x="129448" y="267721"/>
        <a:ext cx="4976601" cy="2392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63F17-C162-4884-8EDB-C11AA10BCC36}">
      <dsp:nvSpPr>
        <dsp:cNvPr id="0" name=""/>
        <dsp:cNvSpPr/>
      </dsp:nvSpPr>
      <dsp:spPr>
        <a:xfrm>
          <a:off x="0" y="7137"/>
          <a:ext cx="5135135" cy="11007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FF0000"/>
              </a:solidFill>
            </a:rPr>
            <a:t>Joint tasks</a:t>
          </a:r>
          <a:r>
            <a:rPr lang="en-GB" sz="1800" kern="1200" dirty="0">
              <a:solidFill>
                <a:srgbClr val="FF0000"/>
              </a:solidFill>
            </a:rPr>
            <a:t> (</a:t>
          </a:r>
          <a:r>
            <a:rPr lang="en-GB" sz="1800" kern="1200" dirty="0" err="1">
              <a:solidFill>
                <a:srgbClr val="FF0000"/>
              </a:solidFill>
            </a:rPr>
            <a:t>Gemeinschaftsaufgaben</a:t>
          </a:r>
          <a:r>
            <a:rPr lang="en-GB" sz="1800" kern="1200" dirty="0">
              <a:solidFill>
                <a:srgbClr val="FF0000"/>
              </a:solidFill>
            </a:rPr>
            <a:t>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cooperation between the Federation and the Länder</a:t>
          </a:r>
          <a:endParaRPr lang="en-DE" sz="1800" kern="1200" dirty="0"/>
        </a:p>
      </dsp:txBody>
      <dsp:txXfrm>
        <a:off x="53732" y="60869"/>
        <a:ext cx="5027671" cy="993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5181-5E59-412A-A5B2-FEC1F201CCE8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6EF2-333B-4906-B381-0A67BC055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acea.ec.europa.eu/national-policies/eurydice/content/statistics-organisation-and-governance-31_en#Statistic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9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that despite the growing interest in micro-credentials, the attitude towards it as part of the traditional general education system in Germany is not as unequivocal. The Federal Government expresses scepticism and points out that micro-credentials could represent a disproportionate administrative or financial burden for the Member States, as they could overlap with other existing structures. Moreover, from the German point of view, there is a general danger that the value of qualifications in all educational sectors will be diluted.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1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</a:t>
            </a:r>
            <a:r>
              <a:rPr lang="en-GB" dirty="0" err="1"/>
              <a:t>though most</a:t>
            </a:r>
            <a:r>
              <a:rPr lang="en-GB" dirty="0"/>
              <a:t> of the universities in Germany today follow the modern scientific approach, it does not </a:t>
            </a:r>
            <a:r>
              <a:rPr lang="en-GB" dirty="0" err="1"/>
              <a:t>mean giving</a:t>
            </a:r>
            <a:r>
              <a:rPr lang="en-GB" dirty="0"/>
              <a:t> up </a:t>
            </a:r>
            <a:r>
              <a:rPr lang="en-GB" dirty="0" err="1"/>
              <a:t>on long</a:t>
            </a:r>
            <a:r>
              <a:rPr lang="en-GB" dirty="0"/>
              <a:t>, successful tradition that was </a:t>
            </a:r>
            <a:r>
              <a:rPr lang="en-GB" dirty="0" err="1"/>
              <a:t>born and</a:t>
            </a:r>
            <a:r>
              <a:rPr lang="en-GB" dirty="0"/>
              <a:t> built </a:t>
            </a:r>
            <a:r>
              <a:rPr lang="en-GB" dirty="0" err="1"/>
              <a:t>upon over</a:t>
            </a:r>
            <a:r>
              <a:rPr lang="en-GB" dirty="0"/>
              <a:t> centuries. </a:t>
            </a:r>
          </a:p>
          <a:p>
            <a:r>
              <a:rPr lang="en-GB" dirty="0"/>
              <a:t>The organizational structure of German universities goes back to the university model introduced by </a:t>
            </a:r>
            <a:r>
              <a:rPr lang="en-GB" b="1" dirty="0"/>
              <a:t>Wilhelm von Humboldt in the early 19th century</a:t>
            </a:r>
            <a:r>
              <a:rPr lang="en-GB" dirty="0"/>
              <a:t>, which identifies the unity of teaching and research as well as academic freedom as ideals. </a:t>
            </a:r>
          </a:p>
          <a:p>
            <a:r>
              <a:rPr lang="en-GB" dirty="0"/>
              <a:t>Being part of </a:t>
            </a:r>
            <a:r>
              <a:rPr lang="en-GB" dirty="0" err="1"/>
              <a:t>the European</a:t>
            </a:r>
            <a:r>
              <a:rPr lang="en-GB" dirty="0"/>
              <a:t> Higher Education Area, Germany follows the directives..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5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 higher education landscape is presented as a field with plural actors, different forms of organisation and numerous formats of provision. The crediting and certification of these formats does not yet follow a uniform structure, but regulated at the level of each individual federal state (since 1990, the Federal Republic of Germany has consisted of </a:t>
            </a:r>
            <a:r>
              <a:rPr lang="en-GB" b="1" dirty="0"/>
              <a:t>16 states</a:t>
            </a:r>
            <a:r>
              <a:rPr lang="en-GB" dirty="0"/>
              <a:t>) with local acts and guidelines meaning there is no nation-wide legislation. Moreover, universities are given a lot of authority to define their own policies, as well as admission and application processes. </a:t>
            </a:r>
          </a:p>
          <a:p>
            <a:endParaRPr lang="en-GB" dirty="0"/>
          </a:p>
          <a:p>
            <a:r>
              <a:rPr lang="en-GB" dirty="0"/>
              <a:t>Federalism is in keeping with Germany's historically evolved regional structure and is an element of the separation of powers and a guarantor of diversity, competition and proximity to the citizens in a democratic state. </a:t>
            </a:r>
          </a:p>
          <a:p>
            <a:endParaRPr lang="en-GB" dirty="0"/>
          </a:p>
          <a:p>
            <a:r>
              <a:rPr lang="en-GB" dirty="0"/>
              <a:t>Being part of </a:t>
            </a:r>
            <a:r>
              <a:rPr lang="en-GB" dirty="0" err="1"/>
              <a:t>the European</a:t>
            </a:r>
            <a:r>
              <a:rPr lang="en-GB" dirty="0"/>
              <a:t> Higher Education Area, Germany follows the directives of the Bologna Process with three levels of higher education qualifications: Bachelor, Master, doctorate.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8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 higher education landscape is presented as a field with plural actors, different forms of organisation and numerous formats of provision. The crediting and certification of these formats does not yet follow a uniform structure, but regulated at the level of each individual federal state (since 1990, the Federal Republic of Germany has consisted of </a:t>
            </a:r>
            <a:r>
              <a:rPr lang="en-GB" b="1" dirty="0"/>
              <a:t>16 states</a:t>
            </a:r>
            <a:r>
              <a:rPr lang="en-GB" dirty="0"/>
              <a:t>) with local acts and guidelines meaning there is no nation-wide legislation. Moreover, universities are given a lot of authority to define their own policies, as well as admission and application processes. </a:t>
            </a:r>
          </a:p>
          <a:p>
            <a:endParaRPr lang="en-GB" dirty="0"/>
          </a:p>
          <a:p>
            <a:r>
              <a:rPr lang="en-GB" dirty="0"/>
              <a:t>Federalism is in keeping with Germany's historically evolved regional structure and is an element of the separation of powers and a guarantor of diversity, competition and proximity to the citizens in a democratic state. </a:t>
            </a:r>
          </a:p>
          <a:p>
            <a:endParaRPr lang="en-GB" dirty="0"/>
          </a:p>
          <a:p>
            <a:r>
              <a:rPr lang="en-GB" dirty="0"/>
              <a:t>Being part of </a:t>
            </a:r>
            <a:r>
              <a:rPr lang="en-GB" dirty="0" err="1"/>
              <a:t>the European</a:t>
            </a:r>
            <a:r>
              <a:rPr lang="en-GB" dirty="0"/>
              <a:t> Higher Education Area, Germany follows the directives of the Bologna Process with three levels of higher education qualifications: Bachelor, Master, doctorate. 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5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Germany's universities are internationally accredited - according to the Academic Ranking of World Universities (ARWU), 6 of the top 100 universities worldwide are German. </a:t>
            </a:r>
            <a:r>
              <a:rPr lang="en-GB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As per 2021, Germany had a total of 420 state-maintained and state-recognised </a:t>
            </a:r>
            <a:r>
              <a:rPr lang="en-GB" b="0" i="0" u="sng" dirty="0">
                <a:solidFill>
                  <a:srgbClr val="002F67"/>
                </a:solidFill>
                <a:effectLst/>
                <a:latin typeface="arial" panose="020B0604020202020204" pitchFamily="34" charset="0"/>
                <a:hlinkClick r:id="rId3"/>
              </a:rPr>
              <a:t>institutions of higher education</a:t>
            </a:r>
            <a:r>
              <a:rPr lang="en-GB" b="0" i="0" u="sng" dirty="0">
                <a:solidFill>
                  <a:srgbClr val="002F67"/>
                </a:solidFill>
                <a:effectLst/>
                <a:latin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9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Germany's universities are internationally accredited - according to the Academic Ranking of World Universities (ARWU), 6 of the top 100 universities worldwide are German.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2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Germany's universities are internationally accredited - according to the Academic Ranking of World Universities (ARWU), 6 of the top 100 universities worldwide are German.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Germany's universities are internationally accredited - according to the Academic Ranking of World Universities (ARWU), 6 of the top 100 universities worldwide are German.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4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that despite the growing interest in micro-credentials, the attitude towards it as part of the traditional general education system in Germany is not as unequivocal. The Federal Government expresses scepticism and points out that micro-credentials could represent a disproportionate administrative or financial burden for the Member States, as they could overlap with other existing structures. Moreover, from the German point of view, there is a general danger that the value of qualifications in all educational sectors will be diluted.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46EF2-333B-4906-B381-0A67BC0552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1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897-C0FC-43A7-8320-92CCE9EC271E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067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9330-56F5-4732-8370-B8C09327F8A3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612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CCEF-CD5F-460B-865D-95D11B81DDFC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0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1215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21250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2350-9FA9-44CE-8E76-ADC8AADA70AF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5712828"/>
            <a:ext cx="6297612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453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510F-D767-4D21-8CF3-058E40596B49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6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D379-7436-4558-AD3F-6DDF6F16547C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2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A6C9-5442-48D8-A826-B43A48BEAE7D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517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C5F7-C0E6-4C80-91EB-8D4678070765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527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ć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439947"/>
            <a:ext cx="10515600" cy="55266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17-D1A6-48E9-8512-5A44CA9DD073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5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A64-0850-4F91-BB04-8B4F4BCF07B8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9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A088-A6AD-461C-B511-7D9BA50CEBD0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697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B2DE-A9CC-4187-9B6A-5440CDD34C5D}" type="datetime1">
              <a:rPr lang="ca-ES" smtClean="0"/>
              <a:t>30/11/2022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3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688B-4D3B-4D80-910F-D5A0FC70C361}" type="datetime1">
              <a:rPr lang="ca-ES" smtClean="0"/>
              <a:t>30/11/2022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898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1DE0-88FB-4FA5-AFAC-370614C760C2}" type="datetime1">
              <a:rPr lang="ca-ES" smtClean="0"/>
              <a:t>30/11/2022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26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BF89-8C3C-4CB2-B166-13C82FA1D374}" type="datetime1">
              <a:rPr lang="ca-ES" smtClean="0"/>
              <a:t>30/11/2022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F154-3281-488E-AC65-9BF4A7CE9EA0}" type="datetime1">
              <a:rPr lang="ca-ES" smtClean="0"/>
              <a:t>30/11/2022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156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C034-8F9C-415B-A7F4-A1FD4A63B656}" type="datetime1">
              <a:rPr lang="ca-ES" smtClean="0"/>
              <a:t>30/11/2022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1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3A667E"/>
            </a:gs>
            <a:gs pos="80000">
              <a:srgbClr val="1F4255"/>
            </a:gs>
            <a:gs pos="0">
              <a:srgbClr val="265068"/>
            </a:gs>
            <a:gs pos="21000">
              <a:srgbClr val="2A5872"/>
            </a:gs>
            <a:gs pos="99000">
              <a:srgbClr val="1F425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623E-731B-7D15-7EB9-BA938D752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3AD">
              <a:alpha val="4078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9506" y="240915"/>
            <a:ext cx="12192000" cy="6866467"/>
            <a:chOff x="0" y="-8467"/>
            <a:chExt cx="12192000" cy="6866467"/>
          </a:xfrm>
          <a:noFill/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371666" y="503562"/>
              <a:ext cx="0" cy="5719313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B5F9-8D07-472F-BCDE-D0B645A1549B}" type="datetime1">
              <a:rPr lang="ca-ES" smtClean="0"/>
              <a:t>30/11/2022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‹#›</a:t>
            </a:fld>
            <a:endParaRPr lang="ca-E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DDD7A7-7C3B-F2B7-F21D-5614B6B74FD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5" y="6254519"/>
            <a:ext cx="1485455" cy="508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6DF643-B66A-4566-B8B7-912BAEEF129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621" y="6257026"/>
            <a:ext cx="1485456" cy="508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588B27-954E-1828-A904-68E5AEE6BF7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568" y="6257026"/>
            <a:ext cx="1491819" cy="51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A77A9-4063-5F26-E0BF-F96209A95AA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/>
        </p:blipFill>
        <p:spPr>
          <a:xfrm>
            <a:off x="7501332" y="6270093"/>
            <a:ext cx="1352587" cy="500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89136E-8FF2-5CAF-4C47-BC979DA9722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773" y="6248675"/>
            <a:ext cx="1491819" cy="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8" y="96712"/>
            <a:ext cx="3267171" cy="8862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BA604D-957E-93F8-E496-E166AED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-629966"/>
            <a:ext cx="6456364" cy="2595460"/>
          </a:xfrm>
        </p:spPr>
        <p:txBody>
          <a:bodyPr>
            <a:normAutofit/>
          </a:bodyPr>
          <a:lstStyle/>
          <a:p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acronym: MICROGUIDE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full title: DEVELOPING GUIDELINES FOR THE IMPLEMENTATION OF MICRO-CREDENTIALS IN HIGHER EDUCATION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No. 2021-1-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RS01-KA220-HED-000027585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Scheme: Erasmus+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306130" y="2187433"/>
            <a:ext cx="7340254" cy="17945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</a:pPr>
            <a:endParaRPr lang="en-US" sz="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ANALYSIS REPORT </a:t>
            </a:r>
          </a:p>
          <a:p>
            <a:pPr algn="ctr">
              <a:lnSpc>
                <a:spcPct val="75000"/>
              </a:lnSpc>
              <a:spcBef>
                <a:spcPts val="0"/>
              </a:spcBef>
            </a:pPr>
            <a:endParaRPr lang="en-US" sz="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GB" sz="2400" b="0" i="0" dirty="0">
                <a:effectLst/>
                <a:latin typeface="+mj-lt"/>
              </a:rPr>
              <a:t>Micro-credentials: legal framework in Germany &amp;          </a:t>
            </a:r>
            <a:r>
              <a:rPr lang="en-GB" sz="24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making a proposal for a best legislative model</a:t>
            </a:r>
            <a:endParaRPr lang="en-DE" sz="11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</a:pPr>
            <a:r>
              <a:rPr lang="en-GB" sz="2400" b="0" i="0" dirty="0"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CA418F-7877-496D-9488-A0234D97944F}"/>
              </a:ext>
            </a:extLst>
          </p:cNvPr>
          <p:cNvSpPr/>
          <p:nvPr/>
        </p:nvSpPr>
        <p:spPr>
          <a:xfrm>
            <a:off x="5718772" y="4803771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pPr algn="r"/>
            <a:r>
              <a:rPr lang="en-GB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ACEEU Junior International Project Officer</a:t>
            </a:r>
          </a:p>
          <a:p>
            <a:pPr algn="r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Nazlygul Mingazova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German flag - Free flags icons">
            <a:extLst>
              <a:ext uri="{FF2B5EF4-FFF2-40B4-BE49-F238E27FC236}">
                <a16:creationId xmlns:a16="http://schemas.microsoft.com/office/drawing/2014/main" id="{DCAD0FA2-C7AE-4F63-984F-B6806C59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905" y="4203881"/>
            <a:ext cx="703097" cy="70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25E873-D6C8-4E41-80AF-C43A70EB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248C-054C-4A16-B2AE-F55A5AF6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1" y="1951463"/>
            <a:ext cx="10451593" cy="2090185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German Rectors' Conference (HRK) points out that </a:t>
            </a:r>
            <a:r>
              <a:rPr lang="en-GB" sz="2400" dirty="0">
                <a:solidFill>
                  <a:schemeClr val="accent1"/>
                </a:solidFill>
              </a:rPr>
              <a:t>micro-degrees should not be able to be combined into a complete university degree.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HRK Vice President: “with the accreditation procedure, the universities have a proven tool at their side: </a:t>
            </a:r>
            <a:r>
              <a:rPr lang="en-GB" sz="2400" dirty="0">
                <a:solidFill>
                  <a:schemeClr val="accent1"/>
                </a:solidFill>
              </a:rPr>
              <a:t>If universities take modules from already accredited courses and offer them as micro degrees, these could be considered accredited</a:t>
            </a:r>
            <a:r>
              <a:rPr lang="en-GB" sz="2400" dirty="0">
                <a:solidFill>
                  <a:schemeClr val="bg1"/>
                </a:solidFill>
              </a:rPr>
              <a:t>“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33A16-499C-DCAC-51BD-A74FD326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524A-4058-DB75-DBEC-8BA0E990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855F0-159B-B1B1-022E-19B79FD0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11</a:t>
            </a:fld>
            <a:endParaRPr lang="ca-E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C0246A-75C8-11AC-6A2B-C3FABD4E8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3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kern="1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TARGET &amp; OBJECTIVES OF THE REPORT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2CB9CD8-F59C-41E9-BACE-8D2FEC073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215786"/>
              </p:ext>
            </p:extLst>
          </p:nvPr>
        </p:nvGraphicFramePr>
        <p:xfrm>
          <a:off x="3905061" y="2477739"/>
          <a:ext cx="4381877" cy="336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90FE2F8-E423-4626-A3FB-7242FE9F268C}"/>
              </a:ext>
            </a:extLst>
          </p:cNvPr>
          <p:cNvGraphicFramePr/>
          <p:nvPr/>
        </p:nvGraphicFramePr>
        <p:xfrm>
          <a:off x="2063012" y="1723803"/>
          <a:ext cx="8065974" cy="83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5346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SYSTEM IN GERMANY: PRINCIPLES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EBF95F-8E1F-4F52-8721-1A8E4B297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855776"/>
              </p:ext>
            </p:extLst>
          </p:nvPr>
        </p:nvGraphicFramePr>
        <p:xfrm>
          <a:off x="1127448" y="1889803"/>
          <a:ext cx="9733384" cy="38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081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SYSTEM IN GERMANY: STRUCTURE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EBF95F-8E1F-4F52-8721-1A8E4B297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226181"/>
              </p:ext>
            </p:extLst>
          </p:nvPr>
        </p:nvGraphicFramePr>
        <p:xfrm>
          <a:off x="1714111" y="2220684"/>
          <a:ext cx="8763778" cy="268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679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TERTIARY EDUCATION: OVERVIEW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B75A773-FBBC-45A5-A03D-B5DC8A7CE6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52154" y="1700060"/>
          <a:ext cx="2806574" cy="4055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Tertiary or Higher Education in Germany - German Culture">
            <a:extLst>
              <a:ext uri="{FF2B5EF4-FFF2-40B4-BE49-F238E27FC236}">
                <a16:creationId xmlns:a16="http://schemas.microsoft.com/office/drawing/2014/main" id="{E16BB90B-C836-650C-F8CE-0DEEBCFF5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7" t="11349" r="592" b="892"/>
          <a:stretch/>
        </p:blipFill>
        <p:spPr bwMode="auto">
          <a:xfrm>
            <a:off x="1166326" y="1700060"/>
            <a:ext cx="5020005" cy="40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31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CONTINUING EDUCATION: OVERVIEW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255E9-CD8A-9464-8F6A-63A2F8AC0666}"/>
              </a:ext>
            </a:extLst>
          </p:cNvPr>
          <p:cNvGrpSpPr/>
          <p:nvPr/>
        </p:nvGrpSpPr>
        <p:grpSpPr>
          <a:xfrm>
            <a:off x="8137549" y="1410779"/>
            <a:ext cx="3236467" cy="4259026"/>
            <a:chOff x="8137549" y="1410779"/>
            <a:chExt cx="3236467" cy="425902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C2A767-4243-E483-6629-9FCC50A303D1}"/>
                </a:ext>
              </a:extLst>
            </p:cNvPr>
            <p:cNvSpPr/>
            <p:nvPr/>
          </p:nvSpPr>
          <p:spPr>
            <a:xfrm>
              <a:off x="8137549" y="1410779"/>
              <a:ext cx="3236467" cy="551655"/>
            </a:xfrm>
            <a:custGeom>
              <a:avLst/>
              <a:gdLst>
                <a:gd name="connsiteX0" fmla="*/ 0 w 3236467"/>
                <a:gd name="connsiteY0" fmla="*/ 91944 h 551655"/>
                <a:gd name="connsiteX1" fmla="*/ 91944 w 3236467"/>
                <a:gd name="connsiteY1" fmla="*/ 0 h 551655"/>
                <a:gd name="connsiteX2" fmla="*/ 3144523 w 3236467"/>
                <a:gd name="connsiteY2" fmla="*/ 0 h 551655"/>
                <a:gd name="connsiteX3" fmla="*/ 3236467 w 3236467"/>
                <a:gd name="connsiteY3" fmla="*/ 91944 h 551655"/>
                <a:gd name="connsiteX4" fmla="*/ 3236467 w 3236467"/>
                <a:gd name="connsiteY4" fmla="*/ 459711 h 551655"/>
                <a:gd name="connsiteX5" fmla="*/ 3144523 w 3236467"/>
                <a:gd name="connsiteY5" fmla="*/ 551655 h 551655"/>
                <a:gd name="connsiteX6" fmla="*/ 91944 w 3236467"/>
                <a:gd name="connsiteY6" fmla="*/ 551655 h 551655"/>
                <a:gd name="connsiteX7" fmla="*/ 0 w 3236467"/>
                <a:gd name="connsiteY7" fmla="*/ 459711 h 551655"/>
                <a:gd name="connsiteX8" fmla="*/ 0 w 3236467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467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44523" y="0"/>
                  </a:lnTo>
                  <a:cubicBezTo>
                    <a:pt x="3195302" y="0"/>
                    <a:pt x="3236467" y="41165"/>
                    <a:pt x="3236467" y="91944"/>
                  </a:cubicBezTo>
                  <a:lnTo>
                    <a:pt x="3236467" y="459711"/>
                  </a:lnTo>
                  <a:cubicBezTo>
                    <a:pt x="3236467" y="510490"/>
                    <a:pt x="3195302" y="551655"/>
                    <a:pt x="3144523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270" tIns="80270" rIns="80270" bIns="8027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/>
                  <a:ea typeface="+mn-ea"/>
                  <a:cs typeface="+mn-cs"/>
                </a:rPr>
                <a:t>Municipal institutions </a:t>
              </a:r>
              <a:r>
                <a:rPr lang="en-GB" sz="1400" i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lang="en-GB" sz="1400" i="1" kern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/>
                  <a:ea typeface="+mn-ea"/>
                  <a:cs typeface="+mn-cs"/>
                </a:rPr>
                <a:t>Volkshochschulen</a:t>
              </a:r>
              <a:r>
                <a:rPr lang="en-GB" sz="1400" i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46BC5A-1490-5518-35E4-63296FA635D5}"/>
                </a:ext>
              </a:extLst>
            </p:cNvPr>
            <p:cNvSpPr/>
            <p:nvPr/>
          </p:nvSpPr>
          <p:spPr>
            <a:xfrm>
              <a:off x="8137549" y="2028674"/>
              <a:ext cx="3236467" cy="551655"/>
            </a:xfrm>
            <a:custGeom>
              <a:avLst/>
              <a:gdLst>
                <a:gd name="connsiteX0" fmla="*/ 0 w 3236467"/>
                <a:gd name="connsiteY0" fmla="*/ 91944 h 551655"/>
                <a:gd name="connsiteX1" fmla="*/ 91944 w 3236467"/>
                <a:gd name="connsiteY1" fmla="*/ 0 h 551655"/>
                <a:gd name="connsiteX2" fmla="*/ 3144523 w 3236467"/>
                <a:gd name="connsiteY2" fmla="*/ 0 h 551655"/>
                <a:gd name="connsiteX3" fmla="*/ 3236467 w 3236467"/>
                <a:gd name="connsiteY3" fmla="*/ 91944 h 551655"/>
                <a:gd name="connsiteX4" fmla="*/ 3236467 w 3236467"/>
                <a:gd name="connsiteY4" fmla="*/ 459711 h 551655"/>
                <a:gd name="connsiteX5" fmla="*/ 3144523 w 3236467"/>
                <a:gd name="connsiteY5" fmla="*/ 551655 h 551655"/>
                <a:gd name="connsiteX6" fmla="*/ 91944 w 3236467"/>
                <a:gd name="connsiteY6" fmla="*/ 551655 h 551655"/>
                <a:gd name="connsiteX7" fmla="*/ 0 w 3236467"/>
                <a:gd name="connsiteY7" fmla="*/ 459711 h 551655"/>
                <a:gd name="connsiteX8" fmla="*/ 0 w 3236467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467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44523" y="0"/>
                  </a:lnTo>
                  <a:cubicBezTo>
                    <a:pt x="3195302" y="0"/>
                    <a:pt x="3236467" y="41165"/>
                    <a:pt x="3236467" y="91944"/>
                  </a:cubicBezTo>
                  <a:lnTo>
                    <a:pt x="3236467" y="459711"/>
                  </a:lnTo>
                  <a:cubicBezTo>
                    <a:pt x="3236467" y="510490"/>
                    <a:pt x="3195302" y="551655"/>
                    <a:pt x="3144523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270" tIns="80270" rIns="80270" bIns="8027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Public libraries &amp; music schools</a:t>
              </a:r>
              <a:endParaRPr lang="en-GB" sz="140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87620F-1189-2552-AA9A-7758D1E6CA6B}"/>
                </a:ext>
              </a:extLst>
            </p:cNvPr>
            <p:cNvSpPr/>
            <p:nvPr/>
          </p:nvSpPr>
          <p:spPr>
            <a:xfrm>
              <a:off x="8137549" y="2646569"/>
              <a:ext cx="3236467" cy="551655"/>
            </a:xfrm>
            <a:custGeom>
              <a:avLst/>
              <a:gdLst>
                <a:gd name="connsiteX0" fmla="*/ 0 w 3236467"/>
                <a:gd name="connsiteY0" fmla="*/ 91944 h 551655"/>
                <a:gd name="connsiteX1" fmla="*/ 91944 w 3236467"/>
                <a:gd name="connsiteY1" fmla="*/ 0 h 551655"/>
                <a:gd name="connsiteX2" fmla="*/ 3144523 w 3236467"/>
                <a:gd name="connsiteY2" fmla="*/ 0 h 551655"/>
                <a:gd name="connsiteX3" fmla="*/ 3236467 w 3236467"/>
                <a:gd name="connsiteY3" fmla="*/ 91944 h 551655"/>
                <a:gd name="connsiteX4" fmla="*/ 3236467 w 3236467"/>
                <a:gd name="connsiteY4" fmla="*/ 459711 h 551655"/>
                <a:gd name="connsiteX5" fmla="*/ 3144523 w 3236467"/>
                <a:gd name="connsiteY5" fmla="*/ 551655 h 551655"/>
                <a:gd name="connsiteX6" fmla="*/ 91944 w 3236467"/>
                <a:gd name="connsiteY6" fmla="*/ 551655 h 551655"/>
                <a:gd name="connsiteX7" fmla="*/ 0 w 3236467"/>
                <a:gd name="connsiteY7" fmla="*/ 459711 h 551655"/>
                <a:gd name="connsiteX8" fmla="*/ 0 w 3236467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467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44523" y="0"/>
                  </a:lnTo>
                  <a:cubicBezTo>
                    <a:pt x="3195302" y="0"/>
                    <a:pt x="3236467" y="41165"/>
                    <a:pt x="3236467" y="91944"/>
                  </a:cubicBezTo>
                  <a:lnTo>
                    <a:pt x="3236467" y="459711"/>
                  </a:lnTo>
                  <a:cubicBezTo>
                    <a:pt x="3236467" y="510490"/>
                    <a:pt x="3195302" y="551655"/>
                    <a:pt x="3144523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270" tIns="80270" rIns="80270" bIns="8027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Private institutions</a:t>
              </a:r>
              <a:endParaRPr lang="en-GB" sz="140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EDD97F-A769-466F-712C-EFFF310F0009}"/>
                </a:ext>
              </a:extLst>
            </p:cNvPr>
            <p:cNvSpPr/>
            <p:nvPr/>
          </p:nvSpPr>
          <p:spPr>
            <a:xfrm>
              <a:off x="8137549" y="3264464"/>
              <a:ext cx="3236467" cy="551655"/>
            </a:xfrm>
            <a:custGeom>
              <a:avLst/>
              <a:gdLst>
                <a:gd name="connsiteX0" fmla="*/ 0 w 3236467"/>
                <a:gd name="connsiteY0" fmla="*/ 91944 h 551655"/>
                <a:gd name="connsiteX1" fmla="*/ 91944 w 3236467"/>
                <a:gd name="connsiteY1" fmla="*/ 0 h 551655"/>
                <a:gd name="connsiteX2" fmla="*/ 3144523 w 3236467"/>
                <a:gd name="connsiteY2" fmla="*/ 0 h 551655"/>
                <a:gd name="connsiteX3" fmla="*/ 3236467 w 3236467"/>
                <a:gd name="connsiteY3" fmla="*/ 91944 h 551655"/>
                <a:gd name="connsiteX4" fmla="*/ 3236467 w 3236467"/>
                <a:gd name="connsiteY4" fmla="*/ 459711 h 551655"/>
                <a:gd name="connsiteX5" fmla="*/ 3144523 w 3236467"/>
                <a:gd name="connsiteY5" fmla="*/ 551655 h 551655"/>
                <a:gd name="connsiteX6" fmla="*/ 91944 w 3236467"/>
                <a:gd name="connsiteY6" fmla="*/ 551655 h 551655"/>
                <a:gd name="connsiteX7" fmla="*/ 0 w 3236467"/>
                <a:gd name="connsiteY7" fmla="*/ 459711 h 551655"/>
                <a:gd name="connsiteX8" fmla="*/ 0 w 3236467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467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44523" y="0"/>
                  </a:lnTo>
                  <a:cubicBezTo>
                    <a:pt x="3195302" y="0"/>
                    <a:pt x="3236467" y="41165"/>
                    <a:pt x="3236467" y="91944"/>
                  </a:cubicBezTo>
                  <a:lnTo>
                    <a:pt x="3236467" y="459711"/>
                  </a:lnTo>
                  <a:cubicBezTo>
                    <a:pt x="3236467" y="510490"/>
                    <a:pt x="3195302" y="551655"/>
                    <a:pt x="3144523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270" tIns="80270" rIns="80270" bIns="8027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066DE08-36C3-BF93-666C-EB16A0CA3CBB}"/>
                </a:ext>
              </a:extLst>
            </p:cNvPr>
            <p:cNvSpPr/>
            <p:nvPr/>
          </p:nvSpPr>
          <p:spPr>
            <a:xfrm>
              <a:off x="8137549" y="3882360"/>
              <a:ext cx="3236467" cy="551655"/>
            </a:xfrm>
            <a:custGeom>
              <a:avLst/>
              <a:gdLst>
                <a:gd name="connsiteX0" fmla="*/ 0 w 3236467"/>
                <a:gd name="connsiteY0" fmla="*/ 91944 h 551655"/>
                <a:gd name="connsiteX1" fmla="*/ 91944 w 3236467"/>
                <a:gd name="connsiteY1" fmla="*/ 0 h 551655"/>
                <a:gd name="connsiteX2" fmla="*/ 3144523 w 3236467"/>
                <a:gd name="connsiteY2" fmla="*/ 0 h 551655"/>
                <a:gd name="connsiteX3" fmla="*/ 3236467 w 3236467"/>
                <a:gd name="connsiteY3" fmla="*/ 91944 h 551655"/>
                <a:gd name="connsiteX4" fmla="*/ 3236467 w 3236467"/>
                <a:gd name="connsiteY4" fmla="*/ 459711 h 551655"/>
                <a:gd name="connsiteX5" fmla="*/ 3144523 w 3236467"/>
                <a:gd name="connsiteY5" fmla="*/ 551655 h 551655"/>
                <a:gd name="connsiteX6" fmla="*/ 91944 w 3236467"/>
                <a:gd name="connsiteY6" fmla="*/ 551655 h 551655"/>
                <a:gd name="connsiteX7" fmla="*/ 0 w 3236467"/>
                <a:gd name="connsiteY7" fmla="*/ 459711 h 551655"/>
                <a:gd name="connsiteX8" fmla="*/ 0 w 3236467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467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44523" y="0"/>
                  </a:lnTo>
                  <a:cubicBezTo>
                    <a:pt x="3195302" y="0"/>
                    <a:pt x="3236467" y="41165"/>
                    <a:pt x="3236467" y="91944"/>
                  </a:cubicBezTo>
                  <a:lnTo>
                    <a:pt x="3236467" y="459711"/>
                  </a:lnTo>
                  <a:cubicBezTo>
                    <a:pt x="3236467" y="510490"/>
                    <a:pt x="3195302" y="551655"/>
                    <a:pt x="3144523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270" tIns="80270" rIns="80270" bIns="8027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The various chambers of industry and commerce</a:t>
              </a:r>
              <a:endParaRPr lang="en-GB" sz="140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D29D3C-51AC-FF1F-705D-4D03B5E92F76}"/>
                </a:ext>
              </a:extLst>
            </p:cNvPr>
            <p:cNvSpPr/>
            <p:nvPr/>
          </p:nvSpPr>
          <p:spPr>
            <a:xfrm>
              <a:off x="8137549" y="4500255"/>
              <a:ext cx="3236467" cy="551655"/>
            </a:xfrm>
            <a:custGeom>
              <a:avLst/>
              <a:gdLst>
                <a:gd name="connsiteX0" fmla="*/ 0 w 3236467"/>
                <a:gd name="connsiteY0" fmla="*/ 91944 h 551655"/>
                <a:gd name="connsiteX1" fmla="*/ 91944 w 3236467"/>
                <a:gd name="connsiteY1" fmla="*/ 0 h 551655"/>
                <a:gd name="connsiteX2" fmla="*/ 3144523 w 3236467"/>
                <a:gd name="connsiteY2" fmla="*/ 0 h 551655"/>
                <a:gd name="connsiteX3" fmla="*/ 3236467 w 3236467"/>
                <a:gd name="connsiteY3" fmla="*/ 91944 h 551655"/>
                <a:gd name="connsiteX4" fmla="*/ 3236467 w 3236467"/>
                <a:gd name="connsiteY4" fmla="*/ 459711 h 551655"/>
                <a:gd name="connsiteX5" fmla="*/ 3144523 w 3236467"/>
                <a:gd name="connsiteY5" fmla="*/ 551655 h 551655"/>
                <a:gd name="connsiteX6" fmla="*/ 91944 w 3236467"/>
                <a:gd name="connsiteY6" fmla="*/ 551655 h 551655"/>
                <a:gd name="connsiteX7" fmla="*/ 0 w 3236467"/>
                <a:gd name="connsiteY7" fmla="*/ 459711 h 551655"/>
                <a:gd name="connsiteX8" fmla="*/ 0 w 3236467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467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44523" y="0"/>
                  </a:lnTo>
                  <a:cubicBezTo>
                    <a:pt x="3195302" y="0"/>
                    <a:pt x="3236467" y="41165"/>
                    <a:pt x="3236467" y="91944"/>
                  </a:cubicBezTo>
                  <a:lnTo>
                    <a:pt x="3236467" y="459711"/>
                  </a:lnTo>
                  <a:cubicBezTo>
                    <a:pt x="3236467" y="510490"/>
                    <a:pt x="3195302" y="551655"/>
                    <a:pt x="3144523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270" tIns="80270" rIns="80270" bIns="8027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Family education centres</a:t>
              </a:r>
              <a:endParaRPr lang="en-GB" sz="140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2B9369-79A5-7BB8-3684-25B680E77125}"/>
                </a:ext>
              </a:extLst>
            </p:cNvPr>
            <p:cNvSpPr/>
            <p:nvPr/>
          </p:nvSpPr>
          <p:spPr>
            <a:xfrm>
              <a:off x="8137549" y="5118150"/>
              <a:ext cx="3236467" cy="551655"/>
            </a:xfrm>
            <a:custGeom>
              <a:avLst/>
              <a:gdLst>
                <a:gd name="connsiteX0" fmla="*/ 0 w 3236467"/>
                <a:gd name="connsiteY0" fmla="*/ 91944 h 551655"/>
                <a:gd name="connsiteX1" fmla="*/ 91944 w 3236467"/>
                <a:gd name="connsiteY1" fmla="*/ 0 h 551655"/>
                <a:gd name="connsiteX2" fmla="*/ 3144523 w 3236467"/>
                <a:gd name="connsiteY2" fmla="*/ 0 h 551655"/>
                <a:gd name="connsiteX3" fmla="*/ 3236467 w 3236467"/>
                <a:gd name="connsiteY3" fmla="*/ 91944 h 551655"/>
                <a:gd name="connsiteX4" fmla="*/ 3236467 w 3236467"/>
                <a:gd name="connsiteY4" fmla="*/ 459711 h 551655"/>
                <a:gd name="connsiteX5" fmla="*/ 3144523 w 3236467"/>
                <a:gd name="connsiteY5" fmla="*/ 551655 h 551655"/>
                <a:gd name="connsiteX6" fmla="*/ 91944 w 3236467"/>
                <a:gd name="connsiteY6" fmla="*/ 551655 h 551655"/>
                <a:gd name="connsiteX7" fmla="*/ 0 w 3236467"/>
                <a:gd name="connsiteY7" fmla="*/ 459711 h 551655"/>
                <a:gd name="connsiteX8" fmla="*/ 0 w 3236467"/>
                <a:gd name="connsiteY8" fmla="*/ 91944 h 551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6467" h="551655">
                  <a:moveTo>
                    <a:pt x="0" y="91944"/>
                  </a:moveTo>
                  <a:cubicBezTo>
                    <a:pt x="0" y="41165"/>
                    <a:pt x="41165" y="0"/>
                    <a:pt x="91944" y="0"/>
                  </a:cubicBezTo>
                  <a:lnTo>
                    <a:pt x="3144523" y="0"/>
                  </a:lnTo>
                  <a:cubicBezTo>
                    <a:pt x="3195302" y="0"/>
                    <a:pt x="3236467" y="41165"/>
                    <a:pt x="3236467" y="91944"/>
                  </a:cubicBezTo>
                  <a:lnTo>
                    <a:pt x="3236467" y="459711"/>
                  </a:lnTo>
                  <a:cubicBezTo>
                    <a:pt x="3236467" y="510490"/>
                    <a:pt x="3195302" y="551655"/>
                    <a:pt x="3144523" y="551655"/>
                  </a:cubicBezTo>
                  <a:lnTo>
                    <a:pt x="91944" y="551655"/>
                  </a:lnTo>
                  <a:cubicBezTo>
                    <a:pt x="41165" y="551655"/>
                    <a:pt x="0" y="510490"/>
                    <a:pt x="0" y="459711"/>
                  </a:cubicBezTo>
                  <a:lnTo>
                    <a:pt x="0" y="91944"/>
                  </a:lnTo>
                  <a:close/>
                </a:path>
              </a:pathLst>
            </a:custGeom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270" tIns="80270" rIns="80270" bIns="8027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Academies, </a:t>
              </a:r>
              <a:r>
                <a:rPr lang="en-GB" sz="1400" kern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Fachschulen</a:t>
              </a:r>
              <a:r>
                <a:rPr lang="en-GB" sz="1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GB" sz="140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institutions of HE and distance learning institutions</a:t>
              </a:r>
              <a:endParaRPr lang="en-GB" sz="1400" i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EA4369-CDDE-0C91-1F73-3BC0077C9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r="1839" b="14338"/>
          <a:stretch/>
        </p:blipFill>
        <p:spPr bwMode="auto">
          <a:xfrm>
            <a:off x="1152144" y="1828801"/>
            <a:ext cx="5486400" cy="36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1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IN THE FIELD OF EDUCATION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52D152-D23E-CDDA-1649-C7628B8F26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030270"/>
              </p:ext>
            </p:extLst>
          </p:nvPr>
        </p:nvGraphicFramePr>
        <p:xfrm>
          <a:off x="6817337" y="797149"/>
          <a:ext cx="5724293" cy="238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D09154A3-B8CE-A8B8-39F8-BC952D336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521597"/>
              </p:ext>
            </p:extLst>
          </p:nvPr>
        </p:nvGraphicFramePr>
        <p:xfrm>
          <a:off x="8247232" y="2892283"/>
          <a:ext cx="3603098" cy="3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D21053A-B5F1-DFD8-1BFF-9D0734C361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483832"/>
              </p:ext>
            </p:extLst>
          </p:nvPr>
        </p:nvGraphicFramePr>
        <p:xfrm>
          <a:off x="385019" y="1509081"/>
          <a:ext cx="5235497" cy="292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8A75F61-E1C8-08D9-CC01-16C27DC41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440333"/>
              </p:ext>
            </p:extLst>
          </p:nvPr>
        </p:nvGraphicFramePr>
        <p:xfrm>
          <a:off x="485380" y="4731475"/>
          <a:ext cx="5135136" cy="120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4FF0C49-6E28-443B-8CC5-8648113EB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99856"/>
              </p:ext>
            </p:extLst>
          </p:nvPr>
        </p:nvGraphicFramePr>
        <p:xfrm>
          <a:off x="4716490" y="3226860"/>
          <a:ext cx="4434769" cy="1881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361596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E3C7-46A3-E264-E206-2698CF84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REGULATIONS IN THE FIELD OF EDUCATION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4E064-78A7-3B6B-68A8-3E4935D9F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929385"/>
            <a:ext cx="683339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0BF81E-BCD6-4C3F-AAD2-3DA02DA55E4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83DF638-282E-7B22-2FEB-DDC574668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875037"/>
              </p:ext>
            </p:extLst>
          </p:nvPr>
        </p:nvGraphicFramePr>
        <p:xfrm>
          <a:off x="3330498" y="2019072"/>
          <a:ext cx="6200078" cy="157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5C15D4E-796A-E927-5C76-C341FCB25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211341"/>
              </p:ext>
            </p:extLst>
          </p:nvPr>
        </p:nvGraphicFramePr>
        <p:xfrm>
          <a:off x="1522141" y="3880624"/>
          <a:ext cx="9816791" cy="187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9621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25E873-D6C8-4E41-80AF-C43A70EB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640080"/>
            <a:ext cx="11210544" cy="749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sz="28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248C-054C-4A16-B2AE-F55A5AF6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1" y="1951463"/>
            <a:ext cx="10451593" cy="209018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still a lack of a uniform understanding of quality and terms for micro-credentials and micro-degrees. "National and international initiatives and education policy actors largely agree that existing standards and essential </a:t>
            </a: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elements from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education should be used as a starting point for the quality assurance of micro-credentials and micro-degrees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coalition agreement, the federal government stipulated that it would examine the 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of micro-degrees as part of academic further education. </a:t>
            </a:r>
            <a:endParaRPr lang="en-DE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191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CE2C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3525B640899D4CAD045FF8ECE6CEE7" ma:contentTypeVersion="16" ma:contentTypeDescription="Create a new document." ma:contentTypeScope="" ma:versionID="97065734e95c0fe53f95453534e70e6c">
  <xsd:schema xmlns:xsd="http://www.w3.org/2001/XMLSchema" xmlns:xs="http://www.w3.org/2001/XMLSchema" xmlns:p="http://schemas.microsoft.com/office/2006/metadata/properties" xmlns:ns2="0163e4da-ad7f-4982-acb8-013e2a79aa1b" xmlns:ns3="7df259b5-d1dc-41da-bba6-f2fbd95a005b" targetNamespace="http://schemas.microsoft.com/office/2006/metadata/properties" ma:root="true" ma:fieldsID="a75c49c1c97c037895c05c8b6fa717a4" ns2:_="" ns3:_="">
    <xsd:import namespace="0163e4da-ad7f-4982-acb8-013e2a79aa1b"/>
    <xsd:import namespace="7df259b5-d1dc-41da-bba6-f2fbd95a00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63e4da-ad7f-4982-acb8-013e2a79aa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52b408e-820a-469d-ba60-de24c1fbd8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259b5-d1dc-41da-bba6-f2fbd95a0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76a32c-742e-406e-92d6-b4508cc2148d}" ma:internalName="TaxCatchAll" ma:showField="CatchAllData" ma:web="7df259b5-d1dc-41da-bba6-f2fbd95a00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63e4da-ad7f-4982-acb8-013e2a79aa1b">
      <Terms xmlns="http://schemas.microsoft.com/office/infopath/2007/PartnerControls"/>
    </lcf76f155ced4ddcb4097134ff3c332f>
    <TaxCatchAll xmlns="7df259b5-d1dc-41da-bba6-f2fbd95a005b" xsi:nil="true"/>
  </documentManagement>
</p:properties>
</file>

<file path=customXml/itemProps1.xml><?xml version="1.0" encoding="utf-8"?>
<ds:datastoreItem xmlns:ds="http://schemas.openxmlformats.org/officeDocument/2006/customXml" ds:itemID="{65C24757-3290-4457-8B81-E05CA96DB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2151F1-C9E5-447C-9726-2B5115A067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63e4da-ad7f-4982-acb8-013e2a79aa1b"/>
    <ds:schemaRef ds:uri="7df259b5-d1dc-41da-bba6-f2fbd95a0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BF83E8-AD86-45E6-B07B-0AE97D5F30B7}">
  <ds:schemaRefs>
    <ds:schemaRef ds:uri="http://schemas.microsoft.com/office/2006/documentManagement/types"/>
    <ds:schemaRef ds:uri="http://purl.org/dc/terms/"/>
    <ds:schemaRef ds:uri="0163e4da-ad7f-4982-acb8-013e2a79aa1b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df259b5-d1dc-41da-bba6-f2fbd95a005b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1152</TotalTime>
  <Words>1319</Words>
  <Application>Microsoft Office PowerPoint</Application>
  <PresentationFormat>Widescreen</PresentationFormat>
  <Paragraphs>116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Symbol</vt:lpstr>
      <vt:lpstr>Wingdings</vt:lpstr>
      <vt:lpstr>Wingdings 3</vt:lpstr>
      <vt:lpstr>Facet</vt:lpstr>
      <vt:lpstr>Project acronym: MICROGUIDE Project full title: DEVELOPING GUIDELINES FOR THE IMPLEMENTATION OF MICRO-CREDENTIALS IN HIGHER EDUCATION  Project No. 2021-1-ProjectRS01-KA220-HED-000027585 Funding Scheme: Erasmus+</vt:lpstr>
      <vt:lpstr>TARGET &amp; OBJECTIVES OF THE REPORT</vt:lpstr>
      <vt:lpstr>EDUCATION SYSTEM IN GERMANY: PRINCIPLES</vt:lpstr>
      <vt:lpstr>EDUCATION SYSTEM IN GERMANY: STRUCTURE</vt:lpstr>
      <vt:lpstr>TERTIARY EDUCATION: OVERVIEW</vt:lpstr>
      <vt:lpstr>CONTINUING EDUCATION: OVERVIEW</vt:lpstr>
      <vt:lpstr>REGULATIONS IN THE FIELD OF EDUCATION</vt:lpstr>
      <vt:lpstr>REGULATIONS IN THE FIELD OF EDUCATION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Strelnicova Anastasia</dc:creator>
  <cp:lastModifiedBy>naz.min96@outlook.com</cp:lastModifiedBy>
  <cp:revision>155</cp:revision>
  <dcterms:created xsi:type="dcterms:W3CDTF">2021-04-14T08:15:31Z</dcterms:created>
  <dcterms:modified xsi:type="dcterms:W3CDTF">2022-11-30T09:46:25Z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0x010100613525B640899D4CAD045FF8ECE6CEE7</vt:lpwstr>
  </property>
</Properties>
</file>