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9" r:id="rId1"/>
  </p:sldMasterIdLst>
  <p:notesMasterIdLst>
    <p:notesMasterId r:id="rId30"/>
  </p:notesMasterIdLst>
  <p:sldIdLst>
    <p:sldId id="256" r:id="rId2"/>
    <p:sldId id="364" r:id="rId3"/>
    <p:sldId id="392" r:id="rId4"/>
    <p:sldId id="366" r:id="rId5"/>
    <p:sldId id="389" r:id="rId6"/>
    <p:sldId id="372" r:id="rId7"/>
    <p:sldId id="393" r:id="rId8"/>
    <p:sldId id="368" r:id="rId9"/>
    <p:sldId id="394" r:id="rId10"/>
    <p:sldId id="388" r:id="rId11"/>
    <p:sldId id="395" r:id="rId12"/>
    <p:sldId id="390" r:id="rId13"/>
    <p:sldId id="396" r:id="rId14"/>
    <p:sldId id="376" r:id="rId15"/>
    <p:sldId id="377" r:id="rId16"/>
    <p:sldId id="397" r:id="rId17"/>
    <p:sldId id="384" r:id="rId18"/>
    <p:sldId id="385" r:id="rId19"/>
    <p:sldId id="398" r:id="rId20"/>
    <p:sldId id="386" r:id="rId21"/>
    <p:sldId id="387" r:id="rId22"/>
    <p:sldId id="399" r:id="rId23"/>
    <p:sldId id="400" r:id="rId24"/>
    <p:sldId id="401" r:id="rId25"/>
    <p:sldId id="402" r:id="rId26"/>
    <p:sldId id="403" r:id="rId27"/>
    <p:sldId id="404" r:id="rId28"/>
    <p:sldId id="344"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255"/>
    <a:srgbClr val="265068"/>
    <a:srgbClr val="2A5872"/>
    <a:srgbClr val="316079"/>
    <a:srgbClr val="3A667E"/>
    <a:srgbClr val="40708B"/>
    <a:srgbClr val="497B95"/>
    <a:srgbClr val="477993"/>
    <a:srgbClr val="2D627E"/>
    <a:srgbClr val="4A95B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838" autoAdjust="0"/>
    <p:restoredTop sz="95388" autoAdjust="0"/>
  </p:normalViewPr>
  <p:slideViewPr>
    <p:cSldViewPr snapToGrid="0">
      <p:cViewPr varScale="1">
        <p:scale>
          <a:sx n="111" d="100"/>
          <a:sy n="111" d="100"/>
        </p:scale>
        <p:origin x="316" y="56"/>
      </p:cViewPr>
      <p:guideLst/>
    </p:cSldViewPr>
  </p:slideViewPr>
  <p:outlineViewPr>
    <p:cViewPr>
      <p:scale>
        <a:sx n="33" d="100"/>
        <a:sy n="33" d="100"/>
      </p:scale>
      <p:origin x="0" y="-4382"/>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EB5181-5E59-412A-A5B2-FEC1F201CCE8}" type="datetimeFigureOut">
              <a:rPr lang="en-US" smtClean="0"/>
              <a:t>12/1/2022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446EF2-333B-4906-B381-0A67BC0552F3}" type="slidenum">
              <a:rPr lang="en-US" smtClean="0"/>
              <a:t>‹#›</a:t>
            </a:fld>
            <a:endParaRPr lang="en-US" dirty="0"/>
          </a:p>
        </p:txBody>
      </p:sp>
    </p:spTree>
    <p:extLst>
      <p:ext uri="{BB962C8B-B14F-4D97-AF65-F5344CB8AC3E}">
        <p14:creationId xmlns:p14="http://schemas.microsoft.com/office/powerpoint/2010/main" val="2753923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DB9483-A2C9-4C20-BB60-DEEFB393F2B1}" type="datetime1">
              <a:rPr lang="ca-ES" smtClean="0"/>
              <a:t>1/12/2022</a:t>
            </a:fld>
            <a:endParaRPr lang="ca-ES"/>
          </a:p>
        </p:txBody>
      </p:sp>
      <p:sp>
        <p:nvSpPr>
          <p:cNvPr id="5" name="Footer Placeholder 4"/>
          <p:cNvSpPr>
            <a:spLocks noGrp="1"/>
          </p:cNvSpPr>
          <p:nvPr>
            <p:ph type="ftr" sz="quarter" idx="11"/>
          </p:nvPr>
        </p:nvSpPr>
        <p:spPr/>
        <p:txBody>
          <a:bodyPr/>
          <a:lstStyle/>
          <a:p>
            <a:endParaRPr lang="ca-ES" dirty="0"/>
          </a:p>
        </p:txBody>
      </p:sp>
      <p:sp>
        <p:nvSpPr>
          <p:cNvPr id="6" name="Slide Number Placeholder 5"/>
          <p:cNvSpPr>
            <a:spLocks noGrp="1"/>
          </p:cNvSpPr>
          <p:nvPr>
            <p:ph type="sldNum" sz="quarter" idx="12"/>
          </p:nvPr>
        </p:nvSpPr>
        <p:spPr/>
        <p:txBody>
          <a:bodyPr/>
          <a:lstStyle/>
          <a:p>
            <a:fld id="{AC0BF81E-BCD6-4C3F-AAD2-3DA02DA55E41}" type="slidenum">
              <a:rPr lang="ca-ES" smtClean="0"/>
              <a:t>‹#›</a:t>
            </a:fld>
            <a:endParaRPr lang="ca-ES"/>
          </a:p>
        </p:txBody>
      </p:sp>
    </p:spTree>
    <p:extLst>
      <p:ext uri="{BB962C8B-B14F-4D97-AF65-F5344CB8AC3E}">
        <p14:creationId xmlns:p14="http://schemas.microsoft.com/office/powerpoint/2010/main" val="2620674055"/>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DB9483-A2C9-4C20-BB60-DEEFB393F2B1}" type="datetime1">
              <a:rPr lang="ca-ES" smtClean="0"/>
              <a:t>1/12/2022</a:t>
            </a:fld>
            <a:endParaRPr lang="ca-ES"/>
          </a:p>
        </p:txBody>
      </p:sp>
      <p:sp>
        <p:nvSpPr>
          <p:cNvPr id="5" name="Footer Placeholder 4"/>
          <p:cNvSpPr>
            <a:spLocks noGrp="1"/>
          </p:cNvSpPr>
          <p:nvPr>
            <p:ph type="ftr" sz="quarter" idx="11"/>
          </p:nvPr>
        </p:nvSpPr>
        <p:spPr/>
        <p:txBody>
          <a:bodyPr/>
          <a:lstStyle/>
          <a:p>
            <a:endParaRPr lang="ca-ES" dirty="0"/>
          </a:p>
        </p:txBody>
      </p:sp>
      <p:sp>
        <p:nvSpPr>
          <p:cNvPr id="6" name="Slide Number Placeholder 5"/>
          <p:cNvSpPr>
            <a:spLocks noGrp="1"/>
          </p:cNvSpPr>
          <p:nvPr>
            <p:ph type="sldNum" sz="quarter" idx="12"/>
          </p:nvPr>
        </p:nvSpPr>
        <p:spPr/>
        <p:txBody>
          <a:bodyPr/>
          <a:lstStyle/>
          <a:p>
            <a:fld id="{AC0BF81E-BCD6-4C3F-AAD2-3DA02DA55E41}" type="slidenum">
              <a:rPr lang="ca-ES" smtClean="0"/>
              <a:t>‹#›</a:t>
            </a:fld>
            <a:endParaRPr lang="ca-ES"/>
          </a:p>
        </p:txBody>
      </p:sp>
    </p:spTree>
    <p:extLst>
      <p:ext uri="{BB962C8B-B14F-4D97-AF65-F5344CB8AC3E}">
        <p14:creationId xmlns:p14="http://schemas.microsoft.com/office/powerpoint/2010/main" val="2536129294"/>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DB9483-A2C9-4C20-BB60-DEEFB393F2B1}" type="datetime1">
              <a:rPr lang="ca-ES" smtClean="0"/>
              <a:t>1/12/2022</a:t>
            </a:fld>
            <a:endParaRPr lang="ca-ES"/>
          </a:p>
        </p:txBody>
      </p:sp>
      <p:sp>
        <p:nvSpPr>
          <p:cNvPr id="5" name="Footer Placeholder 4"/>
          <p:cNvSpPr>
            <a:spLocks noGrp="1"/>
          </p:cNvSpPr>
          <p:nvPr>
            <p:ph type="ftr" sz="quarter" idx="11"/>
          </p:nvPr>
        </p:nvSpPr>
        <p:spPr/>
        <p:txBody>
          <a:bodyPr/>
          <a:lstStyle/>
          <a:p>
            <a:endParaRPr lang="ca-ES" dirty="0"/>
          </a:p>
        </p:txBody>
      </p:sp>
      <p:sp>
        <p:nvSpPr>
          <p:cNvPr id="6" name="Slide Number Placeholder 5"/>
          <p:cNvSpPr>
            <a:spLocks noGrp="1"/>
          </p:cNvSpPr>
          <p:nvPr>
            <p:ph type="sldNum" sz="quarter" idx="12"/>
          </p:nvPr>
        </p:nvSpPr>
        <p:spPr/>
        <p:txBody>
          <a:bodyPr/>
          <a:lstStyle/>
          <a:p>
            <a:fld id="{AC0BF81E-BCD6-4C3F-AAD2-3DA02DA55E41}" type="slidenum">
              <a:rPr lang="ca-ES" smtClean="0"/>
              <a:t>‹#›</a:t>
            </a:fld>
            <a:endParaRPr lang="ca-E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122504099"/>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4" y="1391215"/>
            <a:ext cx="8596668" cy="2595460"/>
          </a:xfrm>
        </p:spPr>
        <p:txBody>
          <a:bodyPr anchor="b">
            <a:normAutofit/>
          </a:bodyPr>
          <a:lstStyle>
            <a:lvl1pPr algn="l">
              <a:defRPr sz="4400" b="0" cap="none"/>
            </a:lvl1pPr>
          </a:lstStyle>
          <a:p>
            <a:r>
              <a:rPr lang="en-US" dirty="0"/>
              <a:t>Click to edit Master title style</a:t>
            </a:r>
          </a:p>
        </p:txBody>
      </p:sp>
      <p:sp>
        <p:nvSpPr>
          <p:cNvPr id="3" name="Text Placeholder 2"/>
          <p:cNvSpPr>
            <a:spLocks noGrp="1"/>
          </p:cNvSpPr>
          <p:nvPr>
            <p:ph type="body" idx="1"/>
          </p:nvPr>
        </p:nvSpPr>
        <p:spPr>
          <a:xfrm>
            <a:off x="677334" y="4212509"/>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DB9483-A2C9-4C20-BB60-DEEFB393F2B1}" type="datetime1">
              <a:rPr lang="ca-ES" smtClean="0"/>
              <a:t>1/12/2022</a:t>
            </a:fld>
            <a:endParaRPr lang="ca-ES"/>
          </a:p>
        </p:txBody>
      </p:sp>
      <p:sp>
        <p:nvSpPr>
          <p:cNvPr id="5" name="Footer Placeholder 4"/>
          <p:cNvSpPr>
            <a:spLocks noGrp="1"/>
          </p:cNvSpPr>
          <p:nvPr>
            <p:ph type="ftr" sz="quarter" idx="11"/>
          </p:nvPr>
        </p:nvSpPr>
        <p:spPr>
          <a:xfrm>
            <a:off x="670726" y="5712828"/>
            <a:ext cx="6297612" cy="365125"/>
          </a:xfrm>
        </p:spPr>
        <p:txBody>
          <a:bodyPr/>
          <a:lstStyle/>
          <a:p>
            <a:endParaRPr lang="ca-ES" dirty="0"/>
          </a:p>
        </p:txBody>
      </p:sp>
      <p:sp>
        <p:nvSpPr>
          <p:cNvPr id="6" name="Slide Number Placeholder 5"/>
          <p:cNvSpPr>
            <a:spLocks noGrp="1"/>
          </p:cNvSpPr>
          <p:nvPr>
            <p:ph type="sldNum" sz="quarter" idx="12"/>
          </p:nvPr>
        </p:nvSpPr>
        <p:spPr/>
        <p:txBody>
          <a:bodyPr/>
          <a:lstStyle/>
          <a:p>
            <a:fld id="{AC0BF81E-BCD6-4C3F-AAD2-3DA02DA55E41}" type="slidenum">
              <a:rPr lang="ca-ES" smtClean="0"/>
              <a:t>‹#›</a:t>
            </a:fld>
            <a:endParaRPr lang="ca-ES"/>
          </a:p>
        </p:txBody>
      </p:sp>
    </p:spTree>
    <p:extLst>
      <p:ext uri="{BB962C8B-B14F-4D97-AF65-F5344CB8AC3E}">
        <p14:creationId xmlns:p14="http://schemas.microsoft.com/office/powerpoint/2010/main" val="524453885"/>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DB9483-A2C9-4C20-BB60-DEEFB393F2B1}" type="datetime1">
              <a:rPr lang="ca-ES" smtClean="0"/>
              <a:t>1/12/2022</a:t>
            </a:fld>
            <a:endParaRPr lang="ca-ES"/>
          </a:p>
        </p:txBody>
      </p:sp>
      <p:sp>
        <p:nvSpPr>
          <p:cNvPr id="5" name="Footer Placeholder 4"/>
          <p:cNvSpPr>
            <a:spLocks noGrp="1"/>
          </p:cNvSpPr>
          <p:nvPr>
            <p:ph type="ftr" sz="quarter" idx="11"/>
          </p:nvPr>
        </p:nvSpPr>
        <p:spPr/>
        <p:txBody>
          <a:bodyPr/>
          <a:lstStyle/>
          <a:p>
            <a:endParaRPr lang="ca-ES" dirty="0"/>
          </a:p>
        </p:txBody>
      </p:sp>
      <p:sp>
        <p:nvSpPr>
          <p:cNvPr id="6" name="Slide Number Placeholder 5"/>
          <p:cNvSpPr>
            <a:spLocks noGrp="1"/>
          </p:cNvSpPr>
          <p:nvPr>
            <p:ph type="sldNum" sz="quarter" idx="12"/>
          </p:nvPr>
        </p:nvSpPr>
        <p:spPr/>
        <p:txBody>
          <a:bodyPr/>
          <a:lstStyle/>
          <a:p>
            <a:fld id="{AC0BF81E-BCD6-4C3F-AAD2-3DA02DA55E41}" type="slidenum">
              <a:rPr lang="ca-ES" smtClean="0"/>
              <a:t>‹#›</a:t>
            </a:fld>
            <a:endParaRPr lang="ca-E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506564456"/>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DB9483-A2C9-4C20-BB60-DEEFB393F2B1}" type="datetime1">
              <a:rPr lang="ca-ES" smtClean="0"/>
              <a:t>1/12/2022</a:t>
            </a:fld>
            <a:endParaRPr lang="ca-ES"/>
          </a:p>
        </p:txBody>
      </p:sp>
      <p:sp>
        <p:nvSpPr>
          <p:cNvPr id="5" name="Footer Placeholder 4"/>
          <p:cNvSpPr>
            <a:spLocks noGrp="1"/>
          </p:cNvSpPr>
          <p:nvPr>
            <p:ph type="ftr" sz="quarter" idx="11"/>
          </p:nvPr>
        </p:nvSpPr>
        <p:spPr/>
        <p:txBody>
          <a:bodyPr/>
          <a:lstStyle/>
          <a:p>
            <a:endParaRPr lang="ca-ES" dirty="0"/>
          </a:p>
        </p:txBody>
      </p:sp>
      <p:sp>
        <p:nvSpPr>
          <p:cNvPr id="6" name="Slide Number Placeholder 5"/>
          <p:cNvSpPr>
            <a:spLocks noGrp="1"/>
          </p:cNvSpPr>
          <p:nvPr>
            <p:ph type="sldNum" sz="quarter" idx="12"/>
          </p:nvPr>
        </p:nvSpPr>
        <p:spPr/>
        <p:txBody>
          <a:bodyPr/>
          <a:lstStyle/>
          <a:p>
            <a:fld id="{AC0BF81E-BCD6-4C3F-AAD2-3DA02DA55E41}" type="slidenum">
              <a:rPr lang="ca-ES" smtClean="0"/>
              <a:t>‹#›</a:t>
            </a:fld>
            <a:endParaRPr lang="ca-ES"/>
          </a:p>
        </p:txBody>
      </p:sp>
    </p:spTree>
    <p:extLst>
      <p:ext uri="{BB962C8B-B14F-4D97-AF65-F5344CB8AC3E}">
        <p14:creationId xmlns:p14="http://schemas.microsoft.com/office/powerpoint/2010/main" val="309623465"/>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DB9483-A2C9-4C20-BB60-DEEFB393F2B1}" type="datetime1">
              <a:rPr lang="ca-ES" smtClean="0"/>
              <a:t>1/12/2022</a:t>
            </a:fld>
            <a:endParaRPr lang="ca-ES"/>
          </a:p>
        </p:txBody>
      </p:sp>
      <p:sp>
        <p:nvSpPr>
          <p:cNvPr id="5" name="Footer Placeholder 4"/>
          <p:cNvSpPr>
            <a:spLocks noGrp="1"/>
          </p:cNvSpPr>
          <p:nvPr>
            <p:ph type="ftr" sz="quarter" idx="11"/>
          </p:nvPr>
        </p:nvSpPr>
        <p:spPr/>
        <p:txBody>
          <a:bodyPr/>
          <a:lstStyle/>
          <a:p>
            <a:endParaRPr lang="ca-ES" dirty="0"/>
          </a:p>
        </p:txBody>
      </p:sp>
      <p:sp>
        <p:nvSpPr>
          <p:cNvPr id="6" name="Slide Number Placeholder 5"/>
          <p:cNvSpPr>
            <a:spLocks noGrp="1"/>
          </p:cNvSpPr>
          <p:nvPr>
            <p:ph type="sldNum" sz="quarter" idx="12"/>
          </p:nvPr>
        </p:nvSpPr>
        <p:spPr/>
        <p:txBody>
          <a:bodyPr/>
          <a:lstStyle/>
          <a:p>
            <a:fld id="{AC0BF81E-BCD6-4C3F-AAD2-3DA02DA55E41}" type="slidenum">
              <a:rPr lang="ca-ES" smtClean="0"/>
              <a:t>‹#›</a:t>
            </a:fld>
            <a:endParaRPr lang="ca-ES"/>
          </a:p>
        </p:txBody>
      </p:sp>
    </p:spTree>
    <p:extLst>
      <p:ext uri="{BB962C8B-B14F-4D97-AF65-F5344CB8AC3E}">
        <p14:creationId xmlns:p14="http://schemas.microsoft.com/office/powerpoint/2010/main" val="825179745"/>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DB9483-A2C9-4C20-BB60-DEEFB393F2B1}" type="datetime1">
              <a:rPr lang="ca-ES" smtClean="0"/>
              <a:t>1/12/2022</a:t>
            </a:fld>
            <a:endParaRPr lang="ca-ES"/>
          </a:p>
        </p:txBody>
      </p:sp>
      <p:sp>
        <p:nvSpPr>
          <p:cNvPr id="5" name="Footer Placeholder 4"/>
          <p:cNvSpPr>
            <a:spLocks noGrp="1"/>
          </p:cNvSpPr>
          <p:nvPr>
            <p:ph type="ftr" sz="quarter" idx="11"/>
          </p:nvPr>
        </p:nvSpPr>
        <p:spPr/>
        <p:txBody>
          <a:bodyPr/>
          <a:lstStyle/>
          <a:p>
            <a:endParaRPr lang="ca-ES" dirty="0"/>
          </a:p>
        </p:txBody>
      </p:sp>
      <p:sp>
        <p:nvSpPr>
          <p:cNvPr id="6" name="Slide Number Placeholder 5"/>
          <p:cNvSpPr>
            <a:spLocks noGrp="1"/>
          </p:cNvSpPr>
          <p:nvPr>
            <p:ph type="sldNum" sz="quarter" idx="12"/>
          </p:nvPr>
        </p:nvSpPr>
        <p:spPr/>
        <p:txBody>
          <a:bodyPr/>
          <a:lstStyle/>
          <a:p>
            <a:fld id="{AC0BF81E-BCD6-4C3F-AAD2-3DA02DA55E41}" type="slidenum">
              <a:rPr lang="ca-ES" smtClean="0"/>
              <a:t>‹#›</a:t>
            </a:fld>
            <a:endParaRPr lang="ca-ES"/>
          </a:p>
        </p:txBody>
      </p:sp>
    </p:spTree>
    <p:extLst>
      <p:ext uri="{BB962C8B-B14F-4D97-AF65-F5344CB8AC3E}">
        <p14:creationId xmlns:p14="http://schemas.microsoft.com/office/powerpoint/2010/main" val="759527136"/>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reći">
    <p:spTree>
      <p:nvGrpSpPr>
        <p:cNvPr id="1" name=""/>
        <p:cNvGrpSpPr/>
        <p:nvPr/>
      </p:nvGrpSpPr>
      <p:grpSpPr>
        <a:xfrm>
          <a:off x="0" y="0"/>
          <a:ext cx="0" cy="0"/>
          <a:chOff x="0" y="0"/>
          <a:chExt cx="0" cy="0"/>
        </a:xfrm>
      </p:grpSpPr>
      <p:sp>
        <p:nvSpPr>
          <p:cNvPr id="3" name="Marcador de contenido 2"/>
          <p:cNvSpPr>
            <a:spLocks noGrp="1"/>
          </p:cNvSpPr>
          <p:nvPr>
            <p:ph idx="1" hasCustomPrompt="1"/>
          </p:nvPr>
        </p:nvSpPr>
        <p:spPr>
          <a:xfrm>
            <a:off x="838200" y="439947"/>
            <a:ext cx="10515600" cy="5526694"/>
          </a:xfrm>
        </p:spPr>
        <p:txBody>
          <a:bodyPr/>
          <a:lstStyle>
            <a:lvl1pPr>
              <a:defRPr/>
            </a:lvl1pPr>
            <a:lvl2pPr>
              <a:defRPr/>
            </a:lvl2pPr>
            <a:lvl3pPr>
              <a:defRPr/>
            </a:lvl3pPr>
            <a:lvl4pPr>
              <a:defRPr/>
            </a:lvl4pPr>
            <a:lvl5pPr>
              <a:defRPr/>
            </a:lvl5pPr>
          </a:lstStyle>
          <a:p>
            <a:pPr lvl="0"/>
            <a:r>
              <a:rPr lang="en-GB" noProof="0" dirty="0"/>
              <a:t>First level</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 name="Marcador de fecha 3"/>
          <p:cNvSpPr>
            <a:spLocks noGrp="1"/>
          </p:cNvSpPr>
          <p:nvPr>
            <p:ph type="dt" sz="half" idx="10"/>
          </p:nvPr>
        </p:nvSpPr>
        <p:spPr/>
        <p:txBody>
          <a:bodyPr/>
          <a:lstStyle/>
          <a:p>
            <a:fld id="{2717B933-89DB-4521-8A03-812A5028B13C}" type="datetime1">
              <a:rPr lang="ca-ES" smtClean="0"/>
              <a:t>1/12/2022</a:t>
            </a:fld>
            <a:endParaRPr lang="ca-ES"/>
          </a:p>
        </p:txBody>
      </p:sp>
      <p:sp>
        <p:nvSpPr>
          <p:cNvPr id="5" name="Marcador de pie de página 4"/>
          <p:cNvSpPr>
            <a:spLocks noGrp="1"/>
          </p:cNvSpPr>
          <p:nvPr>
            <p:ph type="ftr" sz="quarter" idx="11"/>
          </p:nvPr>
        </p:nvSpPr>
        <p:spPr/>
        <p:txBody>
          <a:bodyPr/>
          <a:lstStyle/>
          <a:p>
            <a:endParaRPr lang="ca-ES"/>
          </a:p>
        </p:txBody>
      </p:sp>
      <p:sp>
        <p:nvSpPr>
          <p:cNvPr id="6" name="Marcador de número de diapositiva 5"/>
          <p:cNvSpPr>
            <a:spLocks noGrp="1"/>
          </p:cNvSpPr>
          <p:nvPr>
            <p:ph type="sldNum" sz="quarter" idx="12"/>
          </p:nvPr>
        </p:nvSpPr>
        <p:spPr/>
        <p:txBody>
          <a:bodyPr/>
          <a:lstStyle/>
          <a:p>
            <a:fld id="{AC0BF81E-BCD6-4C3F-AAD2-3DA02DA55E41}" type="slidenum">
              <a:rPr lang="ca-ES" smtClean="0"/>
              <a:t>‹#›</a:t>
            </a:fld>
            <a:endParaRPr lang="ca-ES"/>
          </a:p>
        </p:txBody>
      </p:sp>
    </p:spTree>
    <p:extLst>
      <p:ext uri="{BB962C8B-B14F-4D97-AF65-F5344CB8AC3E}">
        <p14:creationId xmlns:p14="http://schemas.microsoft.com/office/powerpoint/2010/main" val="705330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6DB9483-A2C9-4C20-BB60-DEEFB393F2B1}" type="datetime1">
              <a:rPr lang="ca-ES" smtClean="0"/>
              <a:t>1/12/2022</a:t>
            </a:fld>
            <a:endParaRPr lang="ca-ES"/>
          </a:p>
        </p:txBody>
      </p:sp>
      <p:sp>
        <p:nvSpPr>
          <p:cNvPr id="5" name="Footer Placeholder 4"/>
          <p:cNvSpPr>
            <a:spLocks noGrp="1"/>
          </p:cNvSpPr>
          <p:nvPr>
            <p:ph type="ftr" sz="quarter" idx="11"/>
          </p:nvPr>
        </p:nvSpPr>
        <p:spPr/>
        <p:txBody>
          <a:bodyPr/>
          <a:lstStyle/>
          <a:p>
            <a:endParaRPr lang="ca-ES" dirty="0"/>
          </a:p>
        </p:txBody>
      </p:sp>
      <p:sp>
        <p:nvSpPr>
          <p:cNvPr id="6" name="Slide Number Placeholder 5"/>
          <p:cNvSpPr>
            <a:spLocks noGrp="1"/>
          </p:cNvSpPr>
          <p:nvPr>
            <p:ph type="sldNum" sz="quarter" idx="12"/>
          </p:nvPr>
        </p:nvSpPr>
        <p:spPr/>
        <p:txBody>
          <a:bodyPr/>
          <a:lstStyle/>
          <a:p>
            <a:fld id="{AC0BF81E-BCD6-4C3F-AAD2-3DA02DA55E41}" type="slidenum">
              <a:rPr lang="ca-ES" smtClean="0"/>
              <a:t>‹#›</a:t>
            </a:fld>
            <a:endParaRPr lang="ca-ES"/>
          </a:p>
        </p:txBody>
      </p:sp>
    </p:spTree>
    <p:extLst>
      <p:ext uri="{BB962C8B-B14F-4D97-AF65-F5344CB8AC3E}">
        <p14:creationId xmlns:p14="http://schemas.microsoft.com/office/powerpoint/2010/main" val="2836945545"/>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DB9483-A2C9-4C20-BB60-DEEFB393F2B1}" type="datetime1">
              <a:rPr lang="ca-ES" smtClean="0"/>
              <a:t>1/12/2022</a:t>
            </a:fld>
            <a:endParaRPr lang="ca-ES"/>
          </a:p>
        </p:txBody>
      </p:sp>
      <p:sp>
        <p:nvSpPr>
          <p:cNvPr id="5" name="Footer Placeholder 4"/>
          <p:cNvSpPr>
            <a:spLocks noGrp="1"/>
          </p:cNvSpPr>
          <p:nvPr>
            <p:ph type="ftr" sz="quarter" idx="11"/>
          </p:nvPr>
        </p:nvSpPr>
        <p:spPr/>
        <p:txBody>
          <a:bodyPr/>
          <a:lstStyle/>
          <a:p>
            <a:endParaRPr lang="ca-ES" dirty="0"/>
          </a:p>
        </p:txBody>
      </p:sp>
      <p:sp>
        <p:nvSpPr>
          <p:cNvPr id="6" name="Slide Number Placeholder 5"/>
          <p:cNvSpPr>
            <a:spLocks noGrp="1"/>
          </p:cNvSpPr>
          <p:nvPr>
            <p:ph type="sldNum" sz="quarter" idx="12"/>
          </p:nvPr>
        </p:nvSpPr>
        <p:spPr/>
        <p:txBody>
          <a:bodyPr/>
          <a:lstStyle/>
          <a:p>
            <a:fld id="{AC0BF81E-BCD6-4C3F-AAD2-3DA02DA55E41}" type="slidenum">
              <a:rPr lang="ca-ES" smtClean="0"/>
              <a:t>‹#›</a:t>
            </a:fld>
            <a:endParaRPr lang="ca-ES"/>
          </a:p>
        </p:txBody>
      </p:sp>
    </p:spTree>
    <p:extLst>
      <p:ext uri="{BB962C8B-B14F-4D97-AF65-F5344CB8AC3E}">
        <p14:creationId xmlns:p14="http://schemas.microsoft.com/office/powerpoint/2010/main" val="846977877"/>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DB9483-A2C9-4C20-BB60-DEEFB393F2B1}" type="datetime1">
              <a:rPr lang="ca-ES" smtClean="0"/>
              <a:t>1/12/2022</a:t>
            </a:fld>
            <a:endParaRPr lang="ca-ES"/>
          </a:p>
        </p:txBody>
      </p:sp>
      <p:sp>
        <p:nvSpPr>
          <p:cNvPr id="6" name="Footer Placeholder 5"/>
          <p:cNvSpPr>
            <a:spLocks noGrp="1"/>
          </p:cNvSpPr>
          <p:nvPr>
            <p:ph type="ftr" sz="quarter" idx="11"/>
          </p:nvPr>
        </p:nvSpPr>
        <p:spPr/>
        <p:txBody>
          <a:bodyPr/>
          <a:lstStyle/>
          <a:p>
            <a:endParaRPr lang="ca-ES" dirty="0"/>
          </a:p>
        </p:txBody>
      </p:sp>
      <p:sp>
        <p:nvSpPr>
          <p:cNvPr id="7" name="Slide Number Placeholder 6"/>
          <p:cNvSpPr>
            <a:spLocks noGrp="1"/>
          </p:cNvSpPr>
          <p:nvPr>
            <p:ph type="sldNum" sz="quarter" idx="12"/>
          </p:nvPr>
        </p:nvSpPr>
        <p:spPr/>
        <p:txBody>
          <a:bodyPr/>
          <a:lstStyle/>
          <a:p>
            <a:fld id="{AC0BF81E-BCD6-4C3F-AAD2-3DA02DA55E41}" type="slidenum">
              <a:rPr lang="ca-ES" smtClean="0"/>
              <a:t>‹#›</a:t>
            </a:fld>
            <a:endParaRPr lang="ca-ES"/>
          </a:p>
        </p:txBody>
      </p:sp>
    </p:spTree>
    <p:extLst>
      <p:ext uri="{BB962C8B-B14F-4D97-AF65-F5344CB8AC3E}">
        <p14:creationId xmlns:p14="http://schemas.microsoft.com/office/powerpoint/2010/main" val="542384214"/>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DB9483-A2C9-4C20-BB60-DEEFB393F2B1}" type="datetime1">
              <a:rPr lang="ca-ES" smtClean="0"/>
              <a:t>1/12/2022</a:t>
            </a:fld>
            <a:endParaRPr lang="ca-ES"/>
          </a:p>
        </p:txBody>
      </p:sp>
      <p:sp>
        <p:nvSpPr>
          <p:cNvPr id="8" name="Footer Placeholder 7"/>
          <p:cNvSpPr>
            <a:spLocks noGrp="1"/>
          </p:cNvSpPr>
          <p:nvPr>
            <p:ph type="ftr" sz="quarter" idx="11"/>
          </p:nvPr>
        </p:nvSpPr>
        <p:spPr/>
        <p:txBody>
          <a:bodyPr/>
          <a:lstStyle/>
          <a:p>
            <a:endParaRPr lang="ca-ES" dirty="0"/>
          </a:p>
        </p:txBody>
      </p:sp>
      <p:sp>
        <p:nvSpPr>
          <p:cNvPr id="9" name="Slide Number Placeholder 8"/>
          <p:cNvSpPr>
            <a:spLocks noGrp="1"/>
          </p:cNvSpPr>
          <p:nvPr>
            <p:ph type="sldNum" sz="quarter" idx="12"/>
          </p:nvPr>
        </p:nvSpPr>
        <p:spPr/>
        <p:txBody>
          <a:bodyPr/>
          <a:lstStyle/>
          <a:p>
            <a:fld id="{AC0BF81E-BCD6-4C3F-AAD2-3DA02DA55E41}" type="slidenum">
              <a:rPr lang="ca-ES" smtClean="0"/>
              <a:t>‹#›</a:t>
            </a:fld>
            <a:endParaRPr lang="ca-ES"/>
          </a:p>
        </p:txBody>
      </p:sp>
    </p:spTree>
    <p:extLst>
      <p:ext uri="{BB962C8B-B14F-4D97-AF65-F5344CB8AC3E}">
        <p14:creationId xmlns:p14="http://schemas.microsoft.com/office/powerpoint/2010/main" val="2678984702"/>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DB9483-A2C9-4C20-BB60-DEEFB393F2B1}" type="datetime1">
              <a:rPr lang="ca-ES" smtClean="0"/>
              <a:t>1/12/2022</a:t>
            </a:fld>
            <a:endParaRPr lang="ca-ES"/>
          </a:p>
        </p:txBody>
      </p:sp>
      <p:sp>
        <p:nvSpPr>
          <p:cNvPr id="4" name="Footer Placeholder 3"/>
          <p:cNvSpPr>
            <a:spLocks noGrp="1"/>
          </p:cNvSpPr>
          <p:nvPr>
            <p:ph type="ftr" sz="quarter" idx="11"/>
          </p:nvPr>
        </p:nvSpPr>
        <p:spPr/>
        <p:txBody>
          <a:bodyPr/>
          <a:lstStyle/>
          <a:p>
            <a:endParaRPr lang="ca-ES" dirty="0"/>
          </a:p>
        </p:txBody>
      </p:sp>
      <p:sp>
        <p:nvSpPr>
          <p:cNvPr id="5" name="Slide Number Placeholder 4"/>
          <p:cNvSpPr>
            <a:spLocks noGrp="1"/>
          </p:cNvSpPr>
          <p:nvPr>
            <p:ph type="sldNum" sz="quarter" idx="12"/>
          </p:nvPr>
        </p:nvSpPr>
        <p:spPr/>
        <p:txBody>
          <a:bodyPr/>
          <a:lstStyle/>
          <a:p>
            <a:fld id="{AC0BF81E-BCD6-4C3F-AAD2-3DA02DA55E41}" type="slidenum">
              <a:rPr lang="ca-ES" smtClean="0"/>
              <a:t>‹#›</a:t>
            </a:fld>
            <a:endParaRPr lang="ca-ES"/>
          </a:p>
        </p:txBody>
      </p:sp>
    </p:spTree>
    <p:extLst>
      <p:ext uri="{BB962C8B-B14F-4D97-AF65-F5344CB8AC3E}">
        <p14:creationId xmlns:p14="http://schemas.microsoft.com/office/powerpoint/2010/main" val="1822267601"/>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DB9483-A2C9-4C20-BB60-DEEFB393F2B1}" type="datetime1">
              <a:rPr lang="ca-ES" smtClean="0"/>
              <a:t>1/12/2022</a:t>
            </a:fld>
            <a:endParaRPr lang="ca-ES"/>
          </a:p>
        </p:txBody>
      </p:sp>
      <p:sp>
        <p:nvSpPr>
          <p:cNvPr id="3" name="Footer Placeholder 2"/>
          <p:cNvSpPr>
            <a:spLocks noGrp="1"/>
          </p:cNvSpPr>
          <p:nvPr>
            <p:ph type="ftr" sz="quarter" idx="11"/>
          </p:nvPr>
        </p:nvSpPr>
        <p:spPr/>
        <p:txBody>
          <a:bodyPr/>
          <a:lstStyle/>
          <a:p>
            <a:endParaRPr lang="ca-ES" dirty="0"/>
          </a:p>
        </p:txBody>
      </p:sp>
      <p:sp>
        <p:nvSpPr>
          <p:cNvPr id="4" name="Slide Number Placeholder 3"/>
          <p:cNvSpPr>
            <a:spLocks noGrp="1"/>
          </p:cNvSpPr>
          <p:nvPr>
            <p:ph type="sldNum" sz="quarter" idx="12"/>
          </p:nvPr>
        </p:nvSpPr>
        <p:spPr/>
        <p:txBody>
          <a:bodyPr/>
          <a:lstStyle/>
          <a:p>
            <a:fld id="{AC0BF81E-BCD6-4C3F-AAD2-3DA02DA55E41}" type="slidenum">
              <a:rPr lang="ca-ES" smtClean="0"/>
              <a:t>‹#›</a:t>
            </a:fld>
            <a:endParaRPr lang="ca-ES"/>
          </a:p>
        </p:txBody>
      </p:sp>
    </p:spTree>
    <p:extLst>
      <p:ext uri="{BB962C8B-B14F-4D97-AF65-F5344CB8AC3E}">
        <p14:creationId xmlns:p14="http://schemas.microsoft.com/office/powerpoint/2010/main" val="198497977"/>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6DB9483-A2C9-4C20-BB60-DEEFB393F2B1}" type="datetime1">
              <a:rPr lang="ca-ES" smtClean="0"/>
              <a:t>1/12/2022</a:t>
            </a:fld>
            <a:endParaRPr lang="ca-ES"/>
          </a:p>
        </p:txBody>
      </p:sp>
      <p:sp>
        <p:nvSpPr>
          <p:cNvPr id="6" name="Footer Placeholder 5"/>
          <p:cNvSpPr>
            <a:spLocks noGrp="1"/>
          </p:cNvSpPr>
          <p:nvPr>
            <p:ph type="ftr" sz="quarter" idx="11"/>
          </p:nvPr>
        </p:nvSpPr>
        <p:spPr/>
        <p:txBody>
          <a:bodyPr/>
          <a:lstStyle/>
          <a:p>
            <a:endParaRPr lang="ca-ES" dirty="0"/>
          </a:p>
        </p:txBody>
      </p:sp>
      <p:sp>
        <p:nvSpPr>
          <p:cNvPr id="7" name="Slide Number Placeholder 6"/>
          <p:cNvSpPr>
            <a:spLocks noGrp="1"/>
          </p:cNvSpPr>
          <p:nvPr>
            <p:ph type="sldNum" sz="quarter" idx="12"/>
          </p:nvPr>
        </p:nvSpPr>
        <p:spPr/>
        <p:txBody>
          <a:bodyPr/>
          <a:lstStyle/>
          <a:p>
            <a:fld id="{AC0BF81E-BCD6-4C3F-AAD2-3DA02DA55E41}" type="slidenum">
              <a:rPr lang="ca-ES" smtClean="0"/>
              <a:t>‹#›</a:t>
            </a:fld>
            <a:endParaRPr lang="ca-ES"/>
          </a:p>
        </p:txBody>
      </p:sp>
    </p:spTree>
    <p:extLst>
      <p:ext uri="{BB962C8B-B14F-4D97-AF65-F5344CB8AC3E}">
        <p14:creationId xmlns:p14="http://schemas.microsoft.com/office/powerpoint/2010/main" val="2461565799"/>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endParaRPr lang="ca-ES" dirty="0"/>
          </a:p>
        </p:txBody>
      </p:sp>
      <p:sp>
        <p:nvSpPr>
          <p:cNvPr id="7" name="Slide Number Placeholder 6"/>
          <p:cNvSpPr>
            <a:spLocks noGrp="1"/>
          </p:cNvSpPr>
          <p:nvPr>
            <p:ph type="sldNum" sz="quarter" idx="12"/>
          </p:nvPr>
        </p:nvSpPr>
        <p:spPr/>
        <p:txBody>
          <a:bodyPr/>
          <a:lstStyle/>
          <a:p>
            <a:fld id="{AC0BF81E-BCD6-4C3F-AAD2-3DA02DA55E41}" type="slidenum">
              <a:rPr lang="ca-ES" smtClean="0"/>
              <a:t>‹#›</a:t>
            </a:fld>
            <a:endParaRPr lang="ca-ES"/>
          </a:p>
        </p:txBody>
      </p:sp>
      <p:sp>
        <p:nvSpPr>
          <p:cNvPr id="5" name="Date Placeholder 4"/>
          <p:cNvSpPr>
            <a:spLocks noGrp="1"/>
          </p:cNvSpPr>
          <p:nvPr>
            <p:ph type="dt" sz="half" idx="10"/>
          </p:nvPr>
        </p:nvSpPr>
        <p:spPr/>
        <p:txBody>
          <a:bodyPr/>
          <a:lstStyle/>
          <a:p>
            <a:fld id="{B6DB9483-A2C9-4C20-BB60-DEEFB393F2B1}" type="datetime1">
              <a:rPr lang="ca-ES" smtClean="0"/>
              <a:t>1/12/2022</a:t>
            </a:fld>
            <a:endParaRPr lang="ca-ES"/>
          </a:p>
        </p:txBody>
      </p:sp>
    </p:spTree>
    <p:extLst>
      <p:ext uri="{BB962C8B-B14F-4D97-AF65-F5344CB8AC3E}">
        <p14:creationId xmlns:p14="http://schemas.microsoft.com/office/powerpoint/2010/main" val="261818812"/>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5.jpg"/><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50000">
              <a:srgbClr val="3A667E"/>
            </a:gs>
            <a:gs pos="80000">
              <a:srgbClr val="1F4255"/>
            </a:gs>
            <a:gs pos="0">
              <a:srgbClr val="265068"/>
            </a:gs>
            <a:gs pos="21000">
              <a:srgbClr val="2A5872"/>
            </a:gs>
            <a:gs pos="99000">
              <a:srgbClr val="1F4255"/>
            </a:gs>
          </a:gsLst>
          <a:lin ang="2700000" scaled="0"/>
          <a:tileRect/>
        </a:gra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2AB623E-731B-7D15-7EB9-BA938D75221D}"/>
              </a:ext>
            </a:extLst>
          </p:cNvPr>
          <p:cNvSpPr/>
          <p:nvPr userDrawn="1"/>
        </p:nvSpPr>
        <p:spPr>
          <a:xfrm>
            <a:off x="0" y="0"/>
            <a:ext cx="12192000" cy="6858000"/>
          </a:xfrm>
          <a:prstGeom prst="rect">
            <a:avLst/>
          </a:prstGeom>
          <a:solidFill>
            <a:srgbClr val="6193AD">
              <a:alpha val="40784"/>
            </a:srgb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199506" y="240915"/>
            <a:ext cx="12192000" cy="6866467"/>
            <a:chOff x="0" y="-8467"/>
            <a:chExt cx="12192000" cy="6866467"/>
          </a:xfrm>
          <a:noFill/>
        </p:grpSpPr>
        <p:cxnSp>
          <p:nvCxnSpPr>
            <p:cNvPr id="20" name="Straight Connector 19"/>
            <p:cNvCxnSpPr>
              <a:cxnSpLocks/>
            </p:cNvCxnSpPr>
            <p:nvPr/>
          </p:nvCxnSpPr>
          <p:spPr>
            <a:xfrm>
              <a:off x="10371666" y="503562"/>
              <a:ext cx="0" cy="5719313"/>
            </a:xfrm>
            <a:prstGeom prst="line">
              <a:avLst/>
            </a:prstGeom>
            <a:grpFill/>
            <a:ln w="9525">
              <a:no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grp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grp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grp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grp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grp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grp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grp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grp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DB9483-A2C9-4C20-BB60-DEEFB393F2B1}" type="datetime1">
              <a:rPr lang="ca-ES" smtClean="0"/>
              <a:t>1/12/2022</a:t>
            </a:fld>
            <a:endParaRPr lang="ca-E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ca-E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AC0BF81E-BCD6-4C3F-AAD2-3DA02DA55E41}" type="slidenum">
              <a:rPr lang="ca-ES" smtClean="0"/>
              <a:t>‹#›</a:t>
            </a:fld>
            <a:endParaRPr lang="ca-ES"/>
          </a:p>
        </p:txBody>
      </p:sp>
      <p:pic>
        <p:nvPicPr>
          <p:cNvPr id="30" name="Picture 29">
            <a:extLst>
              <a:ext uri="{FF2B5EF4-FFF2-40B4-BE49-F238E27FC236}">
                <a16:creationId xmlns:a16="http://schemas.microsoft.com/office/drawing/2014/main" id="{73DDD7A7-7C3B-F2B7-F21D-5614B6B74FD0}"/>
              </a:ext>
            </a:extLst>
          </p:cNvPr>
          <p:cNvPicPr>
            <a:picLocks noChangeAspect="1"/>
          </p:cNvPicPr>
          <p:nvPr userDrawn="1"/>
        </p:nvPicPr>
        <p:blipFill>
          <a:blip r:embed="rId19" cstate="print">
            <a:extLst>
              <a:ext uri="{28A0092B-C50C-407E-A947-70E740481C1C}">
                <a14:useLocalDpi xmlns:a14="http://schemas.microsoft.com/office/drawing/2010/main"/>
              </a:ext>
            </a:extLst>
          </a:blip>
          <a:srcRect/>
          <a:stretch/>
        </p:blipFill>
        <p:spPr>
          <a:xfrm>
            <a:off x="850815" y="6254519"/>
            <a:ext cx="1485455" cy="508356"/>
          </a:xfrm>
          <a:prstGeom prst="rect">
            <a:avLst/>
          </a:prstGeom>
        </p:spPr>
      </p:pic>
      <p:pic>
        <p:nvPicPr>
          <p:cNvPr id="31" name="Picture 30">
            <a:extLst>
              <a:ext uri="{FF2B5EF4-FFF2-40B4-BE49-F238E27FC236}">
                <a16:creationId xmlns:a16="http://schemas.microsoft.com/office/drawing/2014/main" id="{D86DF643-B66A-4566-B8B7-912BAEEF1296}"/>
              </a:ext>
            </a:extLst>
          </p:cNvPr>
          <p:cNvPicPr>
            <a:picLocks noChangeAspect="1"/>
          </p:cNvPicPr>
          <p:nvPr userDrawn="1"/>
        </p:nvPicPr>
        <p:blipFill>
          <a:blip r:embed="rId20" cstate="print">
            <a:extLst>
              <a:ext uri="{28A0092B-C50C-407E-A947-70E740481C1C}">
                <a14:useLocalDpi xmlns:a14="http://schemas.microsoft.com/office/drawing/2010/main"/>
              </a:ext>
            </a:extLst>
          </a:blip>
          <a:srcRect/>
          <a:stretch/>
        </p:blipFill>
        <p:spPr>
          <a:xfrm>
            <a:off x="3064621" y="6257026"/>
            <a:ext cx="1485456" cy="508356"/>
          </a:xfrm>
          <a:prstGeom prst="rect">
            <a:avLst/>
          </a:prstGeom>
        </p:spPr>
      </p:pic>
      <p:pic>
        <p:nvPicPr>
          <p:cNvPr id="29" name="Picture 28">
            <a:extLst>
              <a:ext uri="{FF2B5EF4-FFF2-40B4-BE49-F238E27FC236}">
                <a16:creationId xmlns:a16="http://schemas.microsoft.com/office/drawing/2014/main" id="{C8588B27-954E-1828-A904-68E5AEE6BF7B}"/>
              </a:ext>
            </a:extLst>
          </p:cNvPr>
          <p:cNvPicPr>
            <a:picLocks noChangeAspect="1"/>
          </p:cNvPicPr>
          <p:nvPr userDrawn="1"/>
        </p:nvPicPr>
        <p:blipFill>
          <a:blip r:embed="rId21" cstate="print">
            <a:extLst>
              <a:ext uri="{28A0092B-C50C-407E-A947-70E740481C1C}">
                <a14:useLocalDpi xmlns:a14="http://schemas.microsoft.com/office/drawing/2010/main"/>
              </a:ext>
            </a:extLst>
          </a:blip>
          <a:srcRect/>
          <a:stretch/>
        </p:blipFill>
        <p:spPr>
          <a:xfrm>
            <a:off x="5286568" y="6257026"/>
            <a:ext cx="1491819" cy="510533"/>
          </a:xfrm>
          <a:prstGeom prst="rect">
            <a:avLst/>
          </a:prstGeom>
        </p:spPr>
      </p:pic>
      <p:pic>
        <p:nvPicPr>
          <p:cNvPr id="18" name="Picture 17">
            <a:extLst>
              <a:ext uri="{FF2B5EF4-FFF2-40B4-BE49-F238E27FC236}">
                <a16:creationId xmlns:a16="http://schemas.microsoft.com/office/drawing/2014/main" id="{9C4A77A9-4063-5F26-E0BF-F96209A95AA1}"/>
              </a:ext>
            </a:extLst>
          </p:cNvPr>
          <p:cNvPicPr>
            <a:picLocks noChangeAspect="1"/>
          </p:cNvPicPr>
          <p:nvPr userDrawn="1"/>
        </p:nvPicPr>
        <p:blipFill>
          <a:blip r:embed="rId22" cstate="print">
            <a:extLst>
              <a:ext uri="{28A0092B-C50C-407E-A947-70E740481C1C}">
                <a14:useLocalDpi xmlns:a14="http://schemas.microsoft.com/office/drawing/2010/main"/>
              </a:ext>
            </a:extLst>
          </a:blip>
          <a:srcRect/>
          <a:stretch/>
        </p:blipFill>
        <p:spPr>
          <a:xfrm>
            <a:off x="7501332" y="6270093"/>
            <a:ext cx="1352587" cy="500340"/>
          </a:xfrm>
          <a:prstGeom prst="rect">
            <a:avLst/>
          </a:prstGeom>
        </p:spPr>
      </p:pic>
      <p:pic>
        <p:nvPicPr>
          <p:cNvPr id="32" name="Picture 31">
            <a:extLst>
              <a:ext uri="{FF2B5EF4-FFF2-40B4-BE49-F238E27FC236}">
                <a16:creationId xmlns:a16="http://schemas.microsoft.com/office/drawing/2014/main" id="{A689136E-8FF2-5CAF-4C47-BC979DA97222}"/>
              </a:ext>
            </a:extLst>
          </p:cNvPr>
          <p:cNvPicPr>
            <a:picLocks noChangeAspect="1"/>
          </p:cNvPicPr>
          <p:nvPr userDrawn="1"/>
        </p:nvPicPr>
        <p:blipFill>
          <a:blip r:embed="rId23">
            <a:extLst>
              <a:ext uri="{28A0092B-C50C-407E-A947-70E740481C1C}">
                <a14:useLocalDpi xmlns:a14="http://schemas.microsoft.com/office/drawing/2010/main"/>
              </a:ext>
            </a:extLst>
          </a:blip>
          <a:srcRect/>
          <a:stretch/>
        </p:blipFill>
        <p:spPr>
          <a:xfrm>
            <a:off x="9650773" y="6248675"/>
            <a:ext cx="1491819" cy="520043"/>
          </a:xfrm>
          <a:prstGeom prst="rect">
            <a:avLst/>
          </a:prstGeom>
        </p:spPr>
      </p:pic>
    </p:spTree>
    <p:extLst>
      <p:ext uri="{BB962C8B-B14F-4D97-AF65-F5344CB8AC3E}">
        <p14:creationId xmlns:p14="http://schemas.microsoft.com/office/powerpoint/2010/main" val="1232836724"/>
      </p:ext>
    </p:extLst>
  </p:cSld>
  <p:clrMap bg1="lt1" tx1="dk1" bg2="lt2" tx2="dk2" accent1="accent1" accent2="accent2" accent3="accent3" accent4="accent4" accent5="accent5" accent6="accent6" hlink="hlink" folHlink="folHlink"/>
  <p:sldLayoutIdLst>
    <p:sldLayoutId id="2147483850" r:id="rId1"/>
    <p:sldLayoutId id="2147483851" r:id="rId2"/>
    <p:sldLayoutId id="2147483852" r:id="rId3"/>
    <p:sldLayoutId id="2147483853" r:id="rId4"/>
    <p:sldLayoutId id="2147483854" r:id="rId5"/>
    <p:sldLayoutId id="2147483855" r:id="rId6"/>
    <p:sldLayoutId id="2147483856" r:id="rId7"/>
    <p:sldLayoutId id="2147483857" r:id="rId8"/>
    <p:sldLayoutId id="2147483858" r:id="rId9"/>
    <p:sldLayoutId id="2147483859" r:id="rId10"/>
    <p:sldLayoutId id="2147483860" r:id="rId11"/>
    <p:sldLayoutId id="2147483861" r:id="rId12"/>
    <p:sldLayoutId id="2147483862" r:id="rId13"/>
    <p:sldLayoutId id="2147483863" r:id="rId14"/>
    <p:sldLayoutId id="2147483864" r:id="rId15"/>
    <p:sldLayoutId id="2147483865" r:id="rId16"/>
    <p:sldLayoutId id="2147483659" r:id="rId17"/>
  </p:sldLayoutIdLst>
  <p:hf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ww.bio.bg.ac.rs/" TargetMode="External"/><Relationship Id="rId2" Type="http://schemas.openxmlformats.org/officeDocument/2006/relationships/hyperlink" Target="mailto:sine@bio.bg.ac.rs" TargetMode="Externa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8872614" y="258250"/>
            <a:ext cx="3095121" cy="819028"/>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82698" y="96712"/>
            <a:ext cx="3267171" cy="886220"/>
          </a:xfrm>
          <a:prstGeom prst="rect">
            <a:avLst/>
          </a:prstGeom>
        </p:spPr>
      </p:pic>
      <p:sp>
        <p:nvSpPr>
          <p:cNvPr id="7" name="Title 6">
            <a:extLst>
              <a:ext uri="{FF2B5EF4-FFF2-40B4-BE49-F238E27FC236}">
                <a16:creationId xmlns:a16="http://schemas.microsoft.com/office/drawing/2014/main" id="{F5BA604D-957E-93F8-E496-E166AEDBF1D0}"/>
              </a:ext>
            </a:extLst>
          </p:cNvPr>
          <p:cNvSpPr>
            <a:spLocks noGrp="1"/>
          </p:cNvSpPr>
          <p:nvPr>
            <p:ph type="title"/>
          </p:nvPr>
        </p:nvSpPr>
        <p:spPr>
          <a:xfrm>
            <a:off x="153927" y="-629966"/>
            <a:ext cx="6456364" cy="2595460"/>
          </a:xfrm>
        </p:spPr>
        <p:txBody>
          <a:bodyPr>
            <a:normAutofit/>
          </a:bodyPr>
          <a:lstStyle/>
          <a:p>
            <a:r>
              <a:rPr lang="en-US" sz="1200" baseline="0" dirty="0">
                <a:solidFill>
                  <a:schemeClr val="bg1"/>
                </a:solidFill>
                <a:latin typeface="Calibri" panose="020F0502020204030204" pitchFamily="34" charset="0"/>
                <a:cs typeface="Calibri" panose="020F0502020204030204" pitchFamily="34" charset="0"/>
              </a:rPr>
              <a:t>Project acronym: MICROGUIDE</a:t>
            </a:r>
            <a:br>
              <a:rPr lang="en-US" sz="1200" baseline="0" dirty="0">
                <a:solidFill>
                  <a:schemeClr val="bg1"/>
                </a:solidFill>
                <a:latin typeface="Calibri" panose="020F0502020204030204" pitchFamily="34" charset="0"/>
                <a:cs typeface="Calibri" panose="020F0502020204030204" pitchFamily="34" charset="0"/>
              </a:rPr>
            </a:br>
            <a:r>
              <a:rPr lang="en-US" sz="1200" baseline="0" dirty="0">
                <a:solidFill>
                  <a:schemeClr val="bg1"/>
                </a:solidFill>
                <a:latin typeface="Calibri" panose="020F0502020204030204" pitchFamily="34" charset="0"/>
                <a:cs typeface="Calibri" panose="020F0502020204030204" pitchFamily="34" charset="0"/>
              </a:rPr>
              <a:t>Project full title: DEVELOPING GUIDELINES FOR THE IMPLEMENTATION OF MICRO-CREDENTIALS IN HIGHER EDUCATION </a:t>
            </a:r>
            <a:br>
              <a:rPr lang="en-US" sz="1200" baseline="0" dirty="0">
                <a:solidFill>
                  <a:schemeClr val="bg1"/>
                </a:solidFill>
                <a:latin typeface="Calibri" panose="020F0502020204030204" pitchFamily="34" charset="0"/>
                <a:cs typeface="Calibri" panose="020F0502020204030204" pitchFamily="34" charset="0"/>
              </a:rPr>
            </a:br>
            <a:r>
              <a:rPr lang="en-US" sz="1200" baseline="0" dirty="0">
                <a:solidFill>
                  <a:schemeClr val="bg1"/>
                </a:solidFill>
                <a:latin typeface="Calibri" panose="020F0502020204030204" pitchFamily="34" charset="0"/>
                <a:cs typeface="Calibri" panose="020F0502020204030204" pitchFamily="34" charset="0"/>
              </a:rPr>
              <a:t>Project No. 2021-1-</a:t>
            </a:r>
            <a:r>
              <a:rPr lang="en-US" sz="1200" dirty="0">
                <a:solidFill>
                  <a:schemeClr val="bg1"/>
                </a:solidFill>
                <a:latin typeface="Calibri" panose="020F0502020204030204" pitchFamily="34" charset="0"/>
                <a:cs typeface="Calibri" panose="020F0502020204030204" pitchFamily="34" charset="0"/>
              </a:rPr>
              <a:t>Project</a:t>
            </a:r>
            <a:r>
              <a:rPr lang="en-US" sz="1200" baseline="0" dirty="0">
                <a:solidFill>
                  <a:schemeClr val="bg1"/>
                </a:solidFill>
                <a:latin typeface="Calibri" panose="020F0502020204030204" pitchFamily="34" charset="0"/>
                <a:cs typeface="Calibri" panose="020F0502020204030204" pitchFamily="34" charset="0"/>
              </a:rPr>
              <a:t>RS01-KA220-HED-000027585</a:t>
            </a:r>
            <a:br>
              <a:rPr lang="en-US" sz="1200" baseline="0" dirty="0">
                <a:solidFill>
                  <a:schemeClr val="bg1"/>
                </a:solidFill>
                <a:latin typeface="Calibri" panose="020F0502020204030204" pitchFamily="34" charset="0"/>
                <a:cs typeface="Calibri" panose="020F0502020204030204" pitchFamily="34" charset="0"/>
              </a:rPr>
            </a:br>
            <a:r>
              <a:rPr lang="en-US" sz="1200" baseline="0" dirty="0">
                <a:solidFill>
                  <a:schemeClr val="bg1"/>
                </a:solidFill>
                <a:latin typeface="Calibri" panose="020F0502020204030204" pitchFamily="34" charset="0"/>
                <a:cs typeface="Calibri" panose="020F0502020204030204" pitchFamily="34" charset="0"/>
              </a:rPr>
              <a:t>Funding Scheme: Erasmus+</a:t>
            </a:r>
            <a:endParaRPr lang="en-US" sz="1200" dirty="0">
              <a:solidFill>
                <a:schemeClr val="bg1"/>
              </a:solidFill>
              <a:latin typeface="Calibri" panose="020F0502020204030204" pitchFamily="34" charset="0"/>
              <a:cs typeface="Calibri" panose="020F0502020204030204" pitchFamily="34" charset="0"/>
            </a:endParaRPr>
          </a:p>
        </p:txBody>
      </p:sp>
      <p:sp>
        <p:nvSpPr>
          <p:cNvPr id="12" name="Text Placeholder 11"/>
          <p:cNvSpPr>
            <a:spLocks noGrp="1"/>
          </p:cNvSpPr>
          <p:nvPr>
            <p:ph type="body" idx="1"/>
          </p:nvPr>
        </p:nvSpPr>
        <p:spPr>
          <a:xfrm>
            <a:off x="439271" y="2321859"/>
            <a:ext cx="11170023" cy="2075114"/>
          </a:xfrm>
        </p:spPr>
        <p:txBody>
          <a:bodyPr>
            <a:normAutofit/>
          </a:bodyPr>
          <a:lstStyle/>
          <a:p>
            <a:pPr algn="ctr">
              <a:lnSpc>
                <a:spcPct val="75000"/>
              </a:lnSpc>
              <a:spcBef>
                <a:spcPts val="0"/>
              </a:spcBef>
            </a:pPr>
            <a:r>
              <a:rPr lang="en-GB" sz="4000" dirty="0">
                <a:solidFill>
                  <a:schemeClr val="bg1"/>
                </a:solidFill>
                <a:latin typeface="Calibri Light" panose="020F0302020204030204" pitchFamily="34" charset="0"/>
                <a:cs typeface="Calibri Light" panose="020F0302020204030204" pitchFamily="34" charset="0"/>
              </a:rPr>
              <a:t> </a:t>
            </a:r>
            <a:r>
              <a:rPr lang="en-US" sz="5000" dirty="0">
                <a:solidFill>
                  <a:schemeClr val="bg2"/>
                </a:solidFill>
                <a:latin typeface="Calibri Light" panose="020F0302020204030204" pitchFamily="34" charset="0"/>
                <a:cs typeface="Calibri Light" panose="020F0302020204030204" pitchFamily="34" charset="0"/>
              </a:rPr>
              <a:t>Analysis of the </a:t>
            </a:r>
            <a:r>
              <a:rPr lang="sr-Latn-RS" sz="5000" dirty="0">
                <a:solidFill>
                  <a:schemeClr val="bg2"/>
                </a:solidFill>
                <a:latin typeface="Calibri Light" panose="020F0302020204030204" pitchFamily="34" charset="0"/>
                <a:cs typeface="Calibri Light" panose="020F0302020204030204" pitchFamily="34" charset="0"/>
              </a:rPr>
              <a:t>l</a:t>
            </a:r>
            <a:r>
              <a:rPr lang="en-US" sz="5000" dirty="0">
                <a:solidFill>
                  <a:schemeClr val="bg2"/>
                </a:solidFill>
                <a:latin typeface="Calibri Light" panose="020F0302020204030204" pitchFamily="34" charset="0"/>
                <a:cs typeface="Calibri Light" panose="020F0302020204030204" pitchFamily="34" charset="0"/>
              </a:rPr>
              <a:t>egal framework</a:t>
            </a:r>
            <a:endParaRPr lang="sr-Latn-RS" sz="5000" dirty="0">
              <a:solidFill>
                <a:schemeClr val="bg2"/>
              </a:solidFill>
              <a:latin typeface="Calibri Light" panose="020F0302020204030204" pitchFamily="34" charset="0"/>
              <a:cs typeface="Calibri Light" panose="020F0302020204030204" pitchFamily="34" charset="0"/>
            </a:endParaRPr>
          </a:p>
          <a:p>
            <a:pPr algn="ctr">
              <a:lnSpc>
                <a:spcPct val="75000"/>
              </a:lnSpc>
              <a:spcBef>
                <a:spcPts val="0"/>
              </a:spcBef>
            </a:pPr>
            <a:r>
              <a:rPr lang="en-US" sz="5000" dirty="0">
                <a:solidFill>
                  <a:schemeClr val="bg2"/>
                </a:solidFill>
                <a:latin typeface="Calibri Light" panose="020F0302020204030204" pitchFamily="34" charset="0"/>
                <a:cs typeface="Calibri Light" panose="020F0302020204030204" pitchFamily="34" charset="0"/>
              </a:rPr>
              <a:t>practice in Serbia</a:t>
            </a:r>
            <a:br>
              <a:rPr lang="en-GB" sz="4000" dirty="0">
                <a:solidFill>
                  <a:schemeClr val="bg2"/>
                </a:solidFill>
                <a:latin typeface="Calibri Light" panose="020F0302020204030204" pitchFamily="34" charset="0"/>
                <a:cs typeface="Calibri Light" panose="020F0302020204030204" pitchFamily="34" charset="0"/>
              </a:rPr>
            </a:br>
            <a:r>
              <a:rPr lang="en-GB" sz="4000" dirty="0">
                <a:solidFill>
                  <a:schemeClr val="bg2"/>
                </a:solidFill>
                <a:latin typeface="Calibri Light" panose="020F0302020204030204" pitchFamily="34" charset="0"/>
                <a:cs typeface="Calibri Light" panose="020F0302020204030204" pitchFamily="34" charset="0"/>
              </a:rPr>
              <a:t> </a:t>
            </a:r>
            <a:r>
              <a:rPr lang="sr-Latn-RS" sz="3200" dirty="0" err="1">
                <a:solidFill>
                  <a:schemeClr val="bg2"/>
                </a:solidFill>
                <a:latin typeface="Calibri Light" panose="020F0302020204030204" pitchFamily="34" charset="0"/>
                <a:cs typeface="Calibri Light" panose="020F0302020204030204" pitchFamily="34" charset="0"/>
              </a:rPr>
              <a:t>Lleida</a:t>
            </a:r>
            <a:r>
              <a:rPr lang="en-GB" sz="3200" dirty="0">
                <a:solidFill>
                  <a:schemeClr val="bg2"/>
                </a:solidFill>
                <a:latin typeface="Calibri Light" panose="020F0302020204030204" pitchFamily="34" charset="0"/>
                <a:cs typeface="Calibri Light" panose="020F0302020204030204" pitchFamily="34" charset="0"/>
              </a:rPr>
              <a:t>, </a:t>
            </a:r>
            <a:r>
              <a:rPr lang="sr-Latn-RS" sz="3200" dirty="0">
                <a:solidFill>
                  <a:schemeClr val="bg2"/>
                </a:solidFill>
                <a:latin typeface="Calibri Light" panose="020F0302020204030204" pitchFamily="34" charset="0"/>
                <a:cs typeface="Calibri Light" panose="020F0302020204030204" pitchFamily="34" charset="0"/>
              </a:rPr>
              <a:t>30. </a:t>
            </a:r>
            <a:r>
              <a:rPr lang="en-US" sz="3200" dirty="0">
                <a:solidFill>
                  <a:schemeClr val="bg2"/>
                </a:solidFill>
                <a:latin typeface="Calibri Light" panose="020F0302020204030204" pitchFamily="34" charset="0"/>
                <a:cs typeface="Calibri Light" panose="020F0302020204030204" pitchFamily="34" charset="0"/>
              </a:rPr>
              <a:t>November</a:t>
            </a:r>
            <a:r>
              <a:rPr lang="en-GB" sz="3200" dirty="0">
                <a:solidFill>
                  <a:schemeClr val="bg2"/>
                </a:solidFill>
                <a:latin typeface="Calibri Light" panose="020F0302020204030204" pitchFamily="34" charset="0"/>
                <a:cs typeface="Calibri Light" panose="020F0302020204030204" pitchFamily="34" charset="0"/>
              </a:rPr>
              <a:t> – </a:t>
            </a:r>
            <a:r>
              <a:rPr lang="sr-Latn-RS" sz="3200" dirty="0">
                <a:solidFill>
                  <a:schemeClr val="bg2"/>
                </a:solidFill>
                <a:latin typeface="Calibri Light" panose="020F0302020204030204" pitchFamily="34" charset="0"/>
                <a:cs typeface="Calibri Light" panose="020F0302020204030204" pitchFamily="34" charset="0"/>
              </a:rPr>
              <a:t>02</a:t>
            </a:r>
            <a:r>
              <a:rPr lang="en-GB" sz="3200" dirty="0">
                <a:solidFill>
                  <a:schemeClr val="bg2"/>
                </a:solidFill>
                <a:latin typeface="Calibri Light" panose="020F0302020204030204" pitchFamily="34" charset="0"/>
                <a:cs typeface="Calibri Light" panose="020F0302020204030204" pitchFamily="34" charset="0"/>
              </a:rPr>
              <a:t>.</a:t>
            </a:r>
            <a:r>
              <a:rPr lang="sr-Latn-RS" sz="3200" dirty="0">
                <a:solidFill>
                  <a:schemeClr val="bg2"/>
                </a:solidFill>
                <a:latin typeface="Calibri Light" panose="020F0302020204030204" pitchFamily="34" charset="0"/>
                <a:cs typeface="Calibri Light" panose="020F0302020204030204" pitchFamily="34" charset="0"/>
              </a:rPr>
              <a:t> </a:t>
            </a:r>
            <a:r>
              <a:rPr lang="sr-Latn-RS" sz="3200" dirty="0" err="1">
                <a:solidFill>
                  <a:schemeClr val="bg2"/>
                </a:solidFill>
                <a:latin typeface="Calibri Light" panose="020F0302020204030204" pitchFamily="34" charset="0"/>
                <a:cs typeface="Calibri Light" panose="020F0302020204030204" pitchFamily="34" charset="0"/>
              </a:rPr>
              <a:t>December</a:t>
            </a:r>
            <a:r>
              <a:rPr lang="en-GB" sz="3200" dirty="0">
                <a:solidFill>
                  <a:schemeClr val="bg2"/>
                </a:solidFill>
                <a:latin typeface="Calibri Light" panose="020F0302020204030204" pitchFamily="34" charset="0"/>
                <a:cs typeface="Calibri Light" panose="020F0302020204030204" pitchFamily="34" charset="0"/>
              </a:rPr>
              <a:t> 2022</a:t>
            </a:r>
            <a:endParaRPr lang="en-US" sz="3200" dirty="0">
              <a:solidFill>
                <a:schemeClr val="bg2"/>
              </a:solidFill>
              <a:latin typeface="Calibri Light" panose="020F0302020204030204" pitchFamily="34" charset="0"/>
              <a:cs typeface="Calibri Light" panose="020F0302020204030204" pitchFamily="34" charset="0"/>
            </a:endParaRPr>
          </a:p>
        </p:txBody>
      </p:sp>
      <p:sp>
        <p:nvSpPr>
          <p:cNvPr id="14" name="Rectangle 13"/>
          <p:cNvSpPr/>
          <p:nvPr/>
        </p:nvSpPr>
        <p:spPr>
          <a:xfrm>
            <a:off x="4171766" y="4251416"/>
            <a:ext cx="3848466" cy="1055545"/>
          </a:xfrm>
          <a:prstGeom prst="rect">
            <a:avLst/>
          </a:prstGeom>
        </p:spPr>
        <p:txBody>
          <a:bodyPr wrap="square">
            <a:spAutoFit/>
          </a:bodyPr>
          <a:lstStyle/>
          <a:p>
            <a:pPr algn="ctr">
              <a:lnSpc>
                <a:spcPct val="150000"/>
              </a:lnSpc>
            </a:pPr>
            <a:r>
              <a:rPr lang="en-GB" sz="2200" dirty="0">
                <a:solidFill>
                  <a:schemeClr val="bg2"/>
                </a:solidFill>
                <a:latin typeface="Calibri" panose="020F0502020204030204" pitchFamily="34" charset="0"/>
                <a:cs typeface="Calibri" panose="020F0502020204030204" pitchFamily="34" charset="0"/>
              </a:rPr>
              <a:t>Prof. </a:t>
            </a:r>
            <a:r>
              <a:rPr lang="en-GB" sz="2200" dirty="0" err="1">
                <a:solidFill>
                  <a:schemeClr val="bg2"/>
                </a:solidFill>
                <a:latin typeface="Calibri" panose="020F0502020204030204" pitchFamily="34" charset="0"/>
                <a:cs typeface="Calibri" panose="020F0502020204030204" pitchFamily="34" charset="0"/>
              </a:rPr>
              <a:t>Dr.</a:t>
            </a:r>
            <a:r>
              <a:rPr lang="en-GB" sz="2200" dirty="0">
                <a:solidFill>
                  <a:schemeClr val="bg2"/>
                </a:solidFill>
                <a:latin typeface="Calibri" panose="020F0502020204030204" pitchFamily="34" charset="0"/>
                <a:cs typeface="Calibri" panose="020F0502020204030204" pitchFamily="34" charset="0"/>
              </a:rPr>
              <a:t> </a:t>
            </a:r>
            <a:r>
              <a:rPr lang="en-GB" sz="2200" dirty="0" err="1">
                <a:solidFill>
                  <a:schemeClr val="bg2"/>
                </a:solidFill>
                <a:latin typeface="Calibri" panose="020F0502020204030204" pitchFamily="34" charset="0"/>
                <a:cs typeface="Calibri" panose="020F0502020204030204" pitchFamily="34" charset="0"/>
              </a:rPr>
              <a:t>Sinisa</a:t>
            </a:r>
            <a:r>
              <a:rPr lang="en-GB" sz="2200" dirty="0">
                <a:solidFill>
                  <a:schemeClr val="bg2"/>
                </a:solidFill>
                <a:latin typeface="Calibri" panose="020F0502020204030204" pitchFamily="34" charset="0"/>
                <a:cs typeface="Calibri" panose="020F0502020204030204" pitchFamily="34" charset="0"/>
              </a:rPr>
              <a:t> </a:t>
            </a:r>
            <a:r>
              <a:rPr lang="en-GB" sz="2200" dirty="0" err="1">
                <a:solidFill>
                  <a:schemeClr val="bg2"/>
                </a:solidFill>
                <a:latin typeface="Calibri" panose="020F0502020204030204" pitchFamily="34" charset="0"/>
                <a:cs typeface="Calibri" panose="020F0502020204030204" pitchFamily="34" charset="0"/>
              </a:rPr>
              <a:t>Djurasevic</a:t>
            </a:r>
            <a:endParaRPr lang="en-GB" sz="2200" dirty="0">
              <a:solidFill>
                <a:schemeClr val="bg2"/>
              </a:solidFill>
              <a:latin typeface="Calibri" panose="020F0502020204030204" pitchFamily="34" charset="0"/>
              <a:cs typeface="Calibri" panose="020F0502020204030204" pitchFamily="34" charset="0"/>
            </a:endParaRPr>
          </a:p>
          <a:p>
            <a:pPr algn="ctr">
              <a:lnSpc>
                <a:spcPct val="150000"/>
              </a:lnSpc>
            </a:pPr>
            <a:r>
              <a:rPr lang="en-GB" sz="2200" dirty="0">
                <a:solidFill>
                  <a:schemeClr val="bg2"/>
                </a:solidFill>
                <a:latin typeface="Calibri" panose="020F0502020204030204" pitchFamily="34" charset="0"/>
                <a:cs typeface="Calibri" panose="020F0502020204030204" pitchFamily="34" charset="0"/>
              </a:rPr>
              <a:t>University of Belgrade</a:t>
            </a:r>
          </a:p>
        </p:txBody>
      </p:sp>
    </p:spTree>
    <p:extLst>
      <p:ext uri="{BB962C8B-B14F-4D97-AF65-F5344CB8AC3E}">
        <p14:creationId xmlns:p14="http://schemas.microsoft.com/office/powerpoint/2010/main" val="37368192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BE3C7-46A3-E264-E206-2698CF845E49}"/>
              </a:ext>
            </a:extLst>
          </p:cNvPr>
          <p:cNvSpPr>
            <a:spLocks noGrp="1"/>
          </p:cNvSpPr>
          <p:nvPr>
            <p:ph type="title"/>
          </p:nvPr>
        </p:nvSpPr>
        <p:spPr>
          <a:xfrm>
            <a:off x="251011" y="258250"/>
            <a:ext cx="8803341" cy="744836"/>
          </a:xfrm>
        </p:spPr>
        <p:txBody>
          <a:bodyPr vert="horz" lIns="91440" tIns="45720" rIns="91440" bIns="45720" rtlCol="0" anchor="ctr">
            <a:noAutofit/>
          </a:bodyPr>
          <a:lstStyle/>
          <a:p>
            <a:r>
              <a:rPr lang="en-US" sz="4000" b="1" kern="1200" noProof="0" dirty="0">
                <a:solidFill>
                  <a:schemeClr val="bg2"/>
                </a:solidFill>
                <a:latin typeface="+mj-lt"/>
                <a:ea typeface="+mj-ea"/>
                <a:cs typeface="+mj-cs"/>
              </a:rPr>
              <a:t>Article 37</a:t>
            </a:r>
            <a:endParaRPr lang="en-GB" sz="4000" b="1" kern="1200" noProof="0" dirty="0">
              <a:solidFill>
                <a:schemeClr val="bg2"/>
              </a:solidFill>
              <a:latin typeface="+mj-lt"/>
              <a:ea typeface="+mj-ea"/>
              <a:cs typeface="+mj-cs"/>
            </a:endParaRPr>
          </a:p>
        </p:txBody>
      </p:sp>
      <p:sp>
        <p:nvSpPr>
          <p:cNvPr id="7" name="Content Placeholder 3">
            <a:extLst>
              <a:ext uri="{FF2B5EF4-FFF2-40B4-BE49-F238E27FC236}">
                <a16:creationId xmlns:a16="http://schemas.microsoft.com/office/drawing/2014/main" id="{01BB276A-338A-49E2-BA6E-E3CA5EDA9BDF}"/>
              </a:ext>
            </a:extLst>
          </p:cNvPr>
          <p:cNvSpPr>
            <a:spLocks noGrp="1"/>
          </p:cNvSpPr>
          <p:nvPr>
            <p:ph idx="1"/>
          </p:nvPr>
        </p:nvSpPr>
        <p:spPr>
          <a:xfrm>
            <a:off x="251012" y="1264023"/>
            <a:ext cx="11582400" cy="4688541"/>
          </a:xfrm>
        </p:spPr>
        <p:txBody>
          <a:bodyPr>
            <a:normAutofit/>
          </a:bodyPr>
          <a:lstStyle/>
          <a:p>
            <a:pPr algn="just">
              <a:buFont typeface="Wingdings" panose="05000000000000000000" pitchFamily="2" charset="2"/>
              <a:buChar char="q"/>
            </a:pPr>
            <a:r>
              <a:rPr lang="en-US" sz="2500" b="1" dirty="0">
                <a:solidFill>
                  <a:schemeClr val="bg2"/>
                </a:solidFill>
              </a:rPr>
              <a:t>Study programs are realized within one or more of the following educational-scientific, i.e., educational-artistic fields:</a:t>
            </a:r>
          </a:p>
          <a:p>
            <a:pPr algn="just">
              <a:buFont typeface="Wingdings" panose="05000000000000000000" pitchFamily="2" charset="2"/>
              <a:buChar char="Ø"/>
            </a:pPr>
            <a:r>
              <a:rPr lang="en-US" sz="2200" dirty="0">
                <a:solidFill>
                  <a:schemeClr val="bg2"/>
                </a:solidFill>
              </a:rPr>
              <a:t>Natural and mathematical sciences;</a:t>
            </a:r>
          </a:p>
          <a:p>
            <a:pPr algn="just">
              <a:buFont typeface="Wingdings" panose="05000000000000000000" pitchFamily="2" charset="2"/>
              <a:buChar char="Ø"/>
            </a:pPr>
            <a:r>
              <a:rPr lang="en-US" sz="2200" dirty="0">
                <a:solidFill>
                  <a:schemeClr val="bg2"/>
                </a:solidFill>
              </a:rPr>
              <a:t>Social and humanistic sciences;</a:t>
            </a:r>
          </a:p>
          <a:p>
            <a:pPr algn="just">
              <a:buFont typeface="Wingdings" panose="05000000000000000000" pitchFamily="2" charset="2"/>
              <a:buChar char="Ø"/>
            </a:pPr>
            <a:r>
              <a:rPr lang="en-US" sz="2200" dirty="0">
                <a:solidFill>
                  <a:schemeClr val="bg2"/>
                </a:solidFill>
              </a:rPr>
              <a:t>Medical sciences;</a:t>
            </a:r>
          </a:p>
          <a:p>
            <a:pPr algn="just">
              <a:buFont typeface="Wingdings" panose="05000000000000000000" pitchFamily="2" charset="2"/>
              <a:buChar char="Ø"/>
            </a:pPr>
            <a:r>
              <a:rPr lang="en-US" sz="2200" dirty="0">
                <a:solidFill>
                  <a:schemeClr val="bg2"/>
                </a:solidFill>
              </a:rPr>
              <a:t>Technical and technological sciences;</a:t>
            </a:r>
          </a:p>
          <a:p>
            <a:pPr algn="just">
              <a:buFont typeface="Wingdings" panose="05000000000000000000" pitchFamily="2" charset="2"/>
              <a:buChar char="Ø"/>
            </a:pPr>
            <a:r>
              <a:rPr lang="en-US" sz="2200" dirty="0">
                <a:solidFill>
                  <a:schemeClr val="bg2"/>
                </a:solidFill>
              </a:rPr>
              <a:t>Art</a:t>
            </a:r>
          </a:p>
          <a:p>
            <a:pPr algn="just">
              <a:buFont typeface="Wingdings" panose="05000000000000000000" pitchFamily="2" charset="2"/>
              <a:buChar char="q"/>
            </a:pPr>
            <a:r>
              <a:rPr lang="en-US" sz="2500" b="1" dirty="0">
                <a:solidFill>
                  <a:schemeClr val="bg2"/>
                </a:solidFill>
              </a:rPr>
              <a:t>Scientific, artistic and applied areas within the fields referred to in paragraph 1 of this article are determined by the National Council, upon the proposal of the Conference of Universities and the Conference of Academies and Colleges</a:t>
            </a:r>
          </a:p>
          <a:p>
            <a:pPr algn="just"/>
            <a:endParaRPr lang="en-US" sz="2200" b="1" noProof="0" dirty="0">
              <a:solidFill>
                <a:schemeClr val="bg2"/>
              </a:solidFill>
            </a:endParaRPr>
          </a:p>
        </p:txBody>
      </p:sp>
      <p:pic>
        <p:nvPicPr>
          <p:cNvPr id="4" name="Picture 3">
            <a:extLst>
              <a:ext uri="{FF2B5EF4-FFF2-40B4-BE49-F238E27FC236}">
                <a16:creationId xmlns:a16="http://schemas.microsoft.com/office/drawing/2014/main" id="{5B9F34B6-7724-42FA-B99E-EC1E05C6ECA6}"/>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8872614" y="258250"/>
            <a:ext cx="3095121" cy="819028"/>
          </a:xfrm>
          <a:prstGeom prst="rect">
            <a:avLst/>
          </a:prstGeom>
        </p:spPr>
      </p:pic>
    </p:spTree>
    <p:extLst>
      <p:ext uri="{BB962C8B-B14F-4D97-AF65-F5344CB8AC3E}">
        <p14:creationId xmlns:p14="http://schemas.microsoft.com/office/powerpoint/2010/main" val="9162946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BE3C7-46A3-E264-E206-2698CF845E49}"/>
              </a:ext>
            </a:extLst>
          </p:cNvPr>
          <p:cNvSpPr>
            <a:spLocks noGrp="1"/>
          </p:cNvSpPr>
          <p:nvPr>
            <p:ph type="title"/>
          </p:nvPr>
        </p:nvSpPr>
        <p:spPr>
          <a:xfrm>
            <a:off x="251011" y="258250"/>
            <a:ext cx="8803341" cy="744836"/>
          </a:xfrm>
        </p:spPr>
        <p:txBody>
          <a:bodyPr vert="horz" lIns="91440" tIns="45720" rIns="91440" bIns="45720" rtlCol="0" anchor="ctr">
            <a:noAutofit/>
          </a:bodyPr>
          <a:lstStyle/>
          <a:p>
            <a:r>
              <a:rPr lang="en-US" sz="4000" b="1" kern="1200" noProof="0" dirty="0">
                <a:solidFill>
                  <a:schemeClr val="bg2"/>
                </a:solidFill>
                <a:latin typeface="+mj-lt"/>
                <a:ea typeface="+mj-ea"/>
                <a:cs typeface="+mj-cs"/>
              </a:rPr>
              <a:t>Option A </a:t>
            </a:r>
            <a:r>
              <a:rPr lang="en-US" sz="4000" b="1" i="1" kern="1200" noProof="0" dirty="0">
                <a:solidFill>
                  <a:schemeClr val="bg2"/>
                </a:solidFill>
                <a:latin typeface="+mj-lt"/>
                <a:ea typeface="+mj-ea"/>
                <a:cs typeface="+mj-cs"/>
              </a:rPr>
              <a:t>vs </a:t>
            </a:r>
            <a:r>
              <a:rPr lang="en-US" sz="4000" b="1" kern="1200" noProof="0" dirty="0">
                <a:solidFill>
                  <a:schemeClr val="bg2"/>
                </a:solidFill>
                <a:latin typeface="+mj-lt"/>
                <a:ea typeface="+mj-ea"/>
                <a:cs typeface="+mj-cs"/>
              </a:rPr>
              <a:t>Option B</a:t>
            </a:r>
            <a:endParaRPr lang="en-GB" sz="4000" b="1" kern="1200" noProof="0" dirty="0">
              <a:solidFill>
                <a:schemeClr val="bg2"/>
              </a:solidFill>
              <a:latin typeface="+mj-lt"/>
              <a:ea typeface="+mj-ea"/>
              <a:cs typeface="+mj-cs"/>
            </a:endParaRPr>
          </a:p>
        </p:txBody>
      </p:sp>
      <p:sp>
        <p:nvSpPr>
          <p:cNvPr id="7" name="Content Placeholder 3">
            <a:extLst>
              <a:ext uri="{FF2B5EF4-FFF2-40B4-BE49-F238E27FC236}">
                <a16:creationId xmlns:a16="http://schemas.microsoft.com/office/drawing/2014/main" id="{01BB276A-338A-49E2-BA6E-E3CA5EDA9BDF}"/>
              </a:ext>
            </a:extLst>
          </p:cNvPr>
          <p:cNvSpPr>
            <a:spLocks noGrp="1"/>
          </p:cNvSpPr>
          <p:nvPr>
            <p:ph idx="1"/>
          </p:nvPr>
        </p:nvSpPr>
        <p:spPr>
          <a:xfrm>
            <a:off x="251012" y="1500996"/>
            <a:ext cx="11582400" cy="4451568"/>
          </a:xfrm>
        </p:spPr>
        <p:txBody>
          <a:bodyPr>
            <a:normAutofit/>
          </a:bodyPr>
          <a:lstStyle/>
          <a:p>
            <a:pPr algn="just">
              <a:buFont typeface="Wingdings" panose="05000000000000000000" pitchFamily="2" charset="2"/>
              <a:buChar char="q"/>
            </a:pPr>
            <a:r>
              <a:rPr lang="sr-Latn-RS" sz="2500" noProof="0" dirty="0" err="1">
                <a:solidFill>
                  <a:schemeClr val="bg2"/>
                </a:solidFill>
              </a:rPr>
              <a:t>Currently</a:t>
            </a:r>
            <a:r>
              <a:rPr lang="sr-Latn-RS" sz="2500" noProof="0" dirty="0">
                <a:solidFill>
                  <a:schemeClr val="bg2"/>
                </a:solidFill>
              </a:rPr>
              <a:t>, </a:t>
            </a:r>
            <a:r>
              <a:rPr lang="sr-Latn-RS" sz="2500" noProof="0" dirty="0" err="1">
                <a:solidFill>
                  <a:schemeClr val="bg2"/>
                </a:solidFill>
              </a:rPr>
              <a:t>lifelong</a:t>
            </a:r>
            <a:r>
              <a:rPr lang="sr-Latn-RS" sz="2500" noProof="0" dirty="0">
                <a:solidFill>
                  <a:schemeClr val="bg2"/>
                </a:solidFill>
              </a:rPr>
              <a:t> </a:t>
            </a:r>
            <a:r>
              <a:rPr lang="sr-Latn-RS" sz="2500" noProof="0" dirty="0" err="1">
                <a:solidFill>
                  <a:schemeClr val="bg2"/>
                </a:solidFill>
              </a:rPr>
              <a:t>programs</a:t>
            </a:r>
            <a:r>
              <a:rPr lang="sr-Latn-RS" sz="2500" noProof="0" dirty="0">
                <a:solidFill>
                  <a:schemeClr val="bg2"/>
                </a:solidFill>
              </a:rPr>
              <a:t> </a:t>
            </a:r>
            <a:r>
              <a:rPr lang="en-US" sz="2500" noProof="0" dirty="0">
                <a:solidFill>
                  <a:schemeClr val="bg2"/>
                </a:solidFill>
              </a:rPr>
              <a:t>are </a:t>
            </a:r>
            <a:r>
              <a:rPr lang="sr-Latn-RS" sz="2500" noProof="0" dirty="0" err="1">
                <a:solidFill>
                  <a:schemeClr val="bg2"/>
                </a:solidFill>
              </a:rPr>
              <a:t>not</a:t>
            </a:r>
            <a:r>
              <a:rPr lang="sr-Latn-RS" sz="2500" noProof="0" dirty="0">
                <a:solidFill>
                  <a:schemeClr val="bg2"/>
                </a:solidFill>
              </a:rPr>
              <a:t> </a:t>
            </a:r>
            <a:r>
              <a:rPr lang="en-US" sz="2500" noProof="0" dirty="0" err="1">
                <a:solidFill>
                  <a:schemeClr val="bg2"/>
                </a:solidFill>
              </a:rPr>
              <a:t>reali</a:t>
            </a:r>
            <a:r>
              <a:rPr lang="sr-Latn-RS" sz="2500" noProof="0" dirty="0">
                <a:solidFill>
                  <a:schemeClr val="bg2"/>
                </a:solidFill>
              </a:rPr>
              <a:t>s</a:t>
            </a:r>
            <a:r>
              <a:rPr lang="en-US" sz="2500" noProof="0" dirty="0">
                <a:solidFill>
                  <a:schemeClr val="bg2"/>
                </a:solidFill>
              </a:rPr>
              <a:t>ed within one or more of the educational-scientific, i.e., educational-artistic fields.</a:t>
            </a:r>
            <a:endParaRPr lang="sr-Latn-RS" sz="2500" noProof="0" dirty="0">
              <a:solidFill>
                <a:schemeClr val="bg2"/>
              </a:solidFill>
            </a:endParaRPr>
          </a:p>
          <a:p>
            <a:pPr algn="just">
              <a:buFont typeface="Wingdings" panose="05000000000000000000" pitchFamily="2" charset="2"/>
              <a:buChar char="q"/>
            </a:pPr>
            <a:endParaRPr lang="sr-Latn-RS" sz="2500" dirty="0">
              <a:solidFill>
                <a:schemeClr val="bg2"/>
              </a:solidFill>
            </a:endParaRPr>
          </a:p>
          <a:p>
            <a:pPr algn="just">
              <a:buFont typeface="Wingdings" panose="05000000000000000000" pitchFamily="2" charset="2"/>
              <a:buChar char="q"/>
            </a:pPr>
            <a:r>
              <a:rPr lang="sr-Latn-RS" sz="2500" noProof="0" dirty="0" err="1">
                <a:solidFill>
                  <a:schemeClr val="bg2"/>
                </a:solidFill>
              </a:rPr>
              <a:t>However</a:t>
            </a:r>
            <a:r>
              <a:rPr lang="sr-Latn-RS" sz="2500" noProof="0" dirty="0">
                <a:solidFill>
                  <a:schemeClr val="bg2"/>
                </a:solidFill>
              </a:rPr>
              <a:t>, </a:t>
            </a:r>
            <a:r>
              <a:rPr lang="sr-Latn-RS" sz="2500" noProof="0" dirty="0" err="1">
                <a:solidFill>
                  <a:schemeClr val="bg2"/>
                </a:solidFill>
              </a:rPr>
              <a:t>MCs</a:t>
            </a:r>
            <a:r>
              <a:rPr lang="sr-Latn-RS" sz="2500" noProof="0" dirty="0">
                <a:solidFill>
                  <a:schemeClr val="bg2"/>
                </a:solidFill>
              </a:rPr>
              <a:t>, </a:t>
            </a:r>
            <a:r>
              <a:rPr lang="sr-Latn-RS" sz="2500" noProof="0" dirty="0" err="1">
                <a:solidFill>
                  <a:schemeClr val="bg2"/>
                </a:solidFill>
              </a:rPr>
              <a:t>defined</a:t>
            </a:r>
            <a:r>
              <a:rPr lang="sr-Latn-RS" sz="2500" noProof="0" dirty="0">
                <a:solidFill>
                  <a:schemeClr val="bg2"/>
                </a:solidFill>
              </a:rPr>
              <a:t> </a:t>
            </a:r>
            <a:r>
              <a:rPr lang="sr-Latn-RS" sz="2500" i="1" noProof="0" dirty="0">
                <a:solidFill>
                  <a:schemeClr val="bg2"/>
                </a:solidFill>
              </a:rPr>
              <a:t>as </a:t>
            </a:r>
            <a:r>
              <a:rPr lang="sr-Latn-RS" sz="2500" i="1" noProof="0" dirty="0" err="1">
                <a:solidFill>
                  <a:schemeClr val="bg2"/>
                </a:solidFill>
              </a:rPr>
              <a:t>the</a:t>
            </a:r>
            <a:r>
              <a:rPr lang="sr-Latn-RS" sz="2500" i="1" noProof="0" dirty="0">
                <a:solidFill>
                  <a:schemeClr val="bg2"/>
                </a:solidFill>
              </a:rPr>
              <a:t> </a:t>
            </a:r>
            <a:r>
              <a:rPr lang="sr-Latn-RS" sz="2500" i="1" noProof="0" dirty="0" err="1">
                <a:solidFill>
                  <a:schemeClr val="bg2"/>
                </a:solidFill>
              </a:rPr>
              <a:t>special</a:t>
            </a:r>
            <a:r>
              <a:rPr lang="sr-Latn-RS" sz="2500" i="1" noProof="0" dirty="0">
                <a:solidFill>
                  <a:schemeClr val="bg2"/>
                </a:solidFill>
              </a:rPr>
              <a:t> </a:t>
            </a:r>
            <a:r>
              <a:rPr lang="sr-Latn-RS" sz="2500" i="1" noProof="0" dirty="0" err="1">
                <a:solidFill>
                  <a:schemeClr val="bg2"/>
                </a:solidFill>
              </a:rPr>
              <a:t>case</a:t>
            </a:r>
            <a:r>
              <a:rPr lang="sr-Latn-RS" sz="2500" i="1" noProof="0" dirty="0">
                <a:solidFill>
                  <a:schemeClr val="bg2"/>
                </a:solidFill>
              </a:rPr>
              <a:t> </a:t>
            </a:r>
            <a:r>
              <a:rPr lang="sr-Latn-RS" sz="2500" i="1" noProof="0" dirty="0" err="1">
                <a:solidFill>
                  <a:schemeClr val="bg2"/>
                </a:solidFill>
              </a:rPr>
              <a:t>of</a:t>
            </a:r>
            <a:r>
              <a:rPr lang="sr-Latn-RS" sz="2500" i="1" noProof="0" dirty="0">
                <a:solidFill>
                  <a:schemeClr val="bg2"/>
                </a:solidFill>
              </a:rPr>
              <a:t> </a:t>
            </a:r>
            <a:r>
              <a:rPr lang="sr-Latn-RS" sz="2500" i="1" noProof="0" dirty="0" err="1">
                <a:solidFill>
                  <a:schemeClr val="bg2"/>
                </a:solidFill>
              </a:rPr>
              <a:t>lifelong</a:t>
            </a:r>
            <a:r>
              <a:rPr lang="sr-Latn-RS" sz="2500" i="1" noProof="0" dirty="0">
                <a:solidFill>
                  <a:schemeClr val="bg2"/>
                </a:solidFill>
              </a:rPr>
              <a:t> </a:t>
            </a:r>
            <a:r>
              <a:rPr lang="sr-Latn-RS" sz="2500" i="1" noProof="0" dirty="0" err="1">
                <a:solidFill>
                  <a:schemeClr val="bg2"/>
                </a:solidFill>
              </a:rPr>
              <a:t>learning</a:t>
            </a:r>
            <a:r>
              <a:rPr lang="sr-Latn-RS" sz="2500" i="1" noProof="0" dirty="0">
                <a:solidFill>
                  <a:schemeClr val="bg2"/>
                </a:solidFill>
              </a:rPr>
              <a:t> </a:t>
            </a:r>
            <a:r>
              <a:rPr lang="sr-Latn-RS" sz="2500" i="1" noProof="0" dirty="0" err="1">
                <a:solidFill>
                  <a:schemeClr val="bg2"/>
                </a:solidFill>
              </a:rPr>
              <a:t>programs</a:t>
            </a:r>
            <a:r>
              <a:rPr lang="sr-Latn-RS" sz="2500" noProof="0" dirty="0">
                <a:solidFill>
                  <a:schemeClr val="bg2"/>
                </a:solidFill>
              </a:rPr>
              <a:t>, </a:t>
            </a:r>
            <a:r>
              <a:rPr lang="sr-Latn-RS" sz="2500" noProof="0" dirty="0" err="1">
                <a:solidFill>
                  <a:schemeClr val="bg2"/>
                </a:solidFill>
              </a:rPr>
              <a:t>could</a:t>
            </a:r>
            <a:r>
              <a:rPr lang="sr-Latn-RS" sz="2500" noProof="0" dirty="0">
                <a:solidFill>
                  <a:schemeClr val="bg2"/>
                </a:solidFill>
              </a:rPr>
              <a:t> </a:t>
            </a:r>
            <a:r>
              <a:rPr lang="sr-Latn-RS" sz="2500" noProof="0" dirty="0" err="1">
                <a:solidFill>
                  <a:schemeClr val="bg2"/>
                </a:solidFill>
              </a:rPr>
              <a:t>become</a:t>
            </a:r>
            <a:r>
              <a:rPr lang="sr-Latn-RS" sz="2500" noProof="0" dirty="0">
                <a:solidFill>
                  <a:schemeClr val="bg2"/>
                </a:solidFill>
              </a:rPr>
              <a:t> </a:t>
            </a:r>
            <a:r>
              <a:rPr lang="sr-Latn-RS" sz="2500" noProof="0" dirty="0" err="1">
                <a:solidFill>
                  <a:schemeClr val="bg2"/>
                </a:solidFill>
              </a:rPr>
              <a:t>realised</a:t>
            </a:r>
            <a:r>
              <a:rPr lang="sr-Latn-RS" sz="2500" noProof="0" dirty="0">
                <a:solidFill>
                  <a:schemeClr val="bg2"/>
                </a:solidFill>
              </a:rPr>
              <a:t> on </a:t>
            </a:r>
            <a:r>
              <a:rPr lang="sr-Latn-RS" sz="2500" noProof="0" dirty="0" err="1">
                <a:solidFill>
                  <a:schemeClr val="bg2"/>
                </a:solidFill>
              </a:rPr>
              <a:t>this</a:t>
            </a:r>
            <a:r>
              <a:rPr lang="sr-Latn-RS" sz="2500" noProof="0" dirty="0">
                <a:solidFill>
                  <a:schemeClr val="bg2"/>
                </a:solidFill>
              </a:rPr>
              <a:t> </a:t>
            </a:r>
            <a:r>
              <a:rPr lang="sr-Latn-RS" sz="2500" noProof="0" dirty="0" err="1">
                <a:solidFill>
                  <a:schemeClr val="bg2"/>
                </a:solidFill>
              </a:rPr>
              <a:t>way</a:t>
            </a:r>
            <a:r>
              <a:rPr lang="sr-Latn-RS" sz="2500" noProof="0" dirty="0">
                <a:solidFill>
                  <a:schemeClr val="bg2"/>
                </a:solidFill>
              </a:rPr>
              <a:t>.</a:t>
            </a:r>
          </a:p>
          <a:p>
            <a:pPr algn="just">
              <a:buFont typeface="Wingdings" panose="05000000000000000000" pitchFamily="2" charset="2"/>
              <a:buChar char="q"/>
            </a:pPr>
            <a:endParaRPr lang="sr-Latn-RS" sz="2500" dirty="0">
              <a:solidFill>
                <a:schemeClr val="bg2"/>
              </a:solidFill>
            </a:endParaRPr>
          </a:p>
          <a:p>
            <a:pPr algn="just">
              <a:buFont typeface="Wingdings" panose="05000000000000000000" pitchFamily="2" charset="2"/>
              <a:buChar char="q"/>
            </a:pPr>
            <a:r>
              <a:rPr lang="sr-Latn-RS" sz="2500" noProof="0" dirty="0">
                <a:solidFill>
                  <a:schemeClr val="bg2"/>
                </a:solidFill>
              </a:rPr>
              <a:t>The </a:t>
            </a:r>
            <a:r>
              <a:rPr lang="sr-Latn-RS" sz="2500" noProof="0" dirty="0" err="1">
                <a:solidFill>
                  <a:schemeClr val="bg2"/>
                </a:solidFill>
              </a:rPr>
              <a:t>question</a:t>
            </a:r>
            <a:r>
              <a:rPr lang="sr-Latn-RS" sz="2500" noProof="0" dirty="0">
                <a:solidFill>
                  <a:schemeClr val="bg2"/>
                </a:solidFill>
              </a:rPr>
              <a:t> is WHY (</a:t>
            </a:r>
            <a:r>
              <a:rPr lang="en-US" sz="2500" noProof="0" dirty="0">
                <a:solidFill>
                  <a:schemeClr val="accent1"/>
                </a:solidFill>
              </a:rPr>
              <a:t>with probably no reason for that</a:t>
            </a:r>
            <a:r>
              <a:rPr lang="sr-Latn-RS" sz="2500" noProof="0" dirty="0">
                <a:solidFill>
                  <a:schemeClr val="bg2"/>
                </a:solidFill>
              </a:rPr>
              <a:t>)?</a:t>
            </a:r>
          </a:p>
          <a:p>
            <a:pPr algn="just">
              <a:buFont typeface="Wingdings" panose="05000000000000000000" pitchFamily="2" charset="2"/>
              <a:buChar char="q"/>
            </a:pPr>
            <a:endParaRPr lang="sr-Latn-RS" sz="2500" dirty="0">
              <a:solidFill>
                <a:schemeClr val="bg2"/>
              </a:solidFill>
            </a:endParaRPr>
          </a:p>
          <a:p>
            <a:pPr algn="just">
              <a:buFont typeface="Wingdings" panose="05000000000000000000" pitchFamily="2" charset="2"/>
              <a:buChar char="q"/>
            </a:pPr>
            <a:r>
              <a:rPr lang="en-US" sz="2500" b="1" dirty="0">
                <a:solidFill>
                  <a:schemeClr val="accent1"/>
                </a:solidFill>
              </a:rPr>
              <a:t>Option A vs Option B - Draw</a:t>
            </a:r>
          </a:p>
          <a:p>
            <a:pPr algn="just">
              <a:buFont typeface="Wingdings" panose="05000000000000000000" pitchFamily="2" charset="2"/>
              <a:buChar char="q"/>
            </a:pPr>
            <a:endParaRPr lang="en-US" sz="2200" noProof="0" dirty="0">
              <a:solidFill>
                <a:schemeClr val="bg2"/>
              </a:solidFill>
            </a:endParaRPr>
          </a:p>
        </p:txBody>
      </p:sp>
      <p:pic>
        <p:nvPicPr>
          <p:cNvPr id="4" name="Picture 3">
            <a:extLst>
              <a:ext uri="{FF2B5EF4-FFF2-40B4-BE49-F238E27FC236}">
                <a16:creationId xmlns:a16="http://schemas.microsoft.com/office/drawing/2014/main" id="{5B9F34B6-7724-42FA-B99E-EC1E05C6ECA6}"/>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8872614" y="258250"/>
            <a:ext cx="3095121" cy="819028"/>
          </a:xfrm>
          <a:prstGeom prst="rect">
            <a:avLst/>
          </a:prstGeom>
        </p:spPr>
      </p:pic>
    </p:spTree>
    <p:extLst>
      <p:ext uri="{BB962C8B-B14F-4D97-AF65-F5344CB8AC3E}">
        <p14:creationId xmlns:p14="http://schemas.microsoft.com/office/powerpoint/2010/main" val="15152810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BE3C7-46A3-E264-E206-2698CF845E49}"/>
              </a:ext>
            </a:extLst>
          </p:cNvPr>
          <p:cNvSpPr>
            <a:spLocks noGrp="1"/>
          </p:cNvSpPr>
          <p:nvPr>
            <p:ph type="title"/>
          </p:nvPr>
        </p:nvSpPr>
        <p:spPr>
          <a:xfrm>
            <a:off x="251011" y="258250"/>
            <a:ext cx="8803341" cy="744836"/>
          </a:xfrm>
        </p:spPr>
        <p:txBody>
          <a:bodyPr vert="horz" lIns="91440" tIns="45720" rIns="91440" bIns="45720" rtlCol="0" anchor="ctr">
            <a:noAutofit/>
          </a:bodyPr>
          <a:lstStyle/>
          <a:p>
            <a:r>
              <a:rPr lang="en-US" sz="4000" b="1" kern="1200" noProof="0" dirty="0">
                <a:solidFill>
                  <a:schemeClr val="bg2"/>
                </a:solidFill>
                <a:latin typeface="+mj-lt"/>
                <a:ea typeface="+mj-ea"/>
                <a:cs typeface="+mj-cs"/>
              </a:rPr>
              <a:t>Article 41</a:t>
            </a:r>
            <a:endParaRPr lang="en-GB" sz="4000" b="1" kern="1200" noProof="0" dirty="0">
              <a:solidFill>
                <a:schemeClr val="bg2"/>
              </a:solidFill>
              <a:latin typeface="+mj-lt"/>
              <a:ea typeface="+mj-ea"/>
              <a:cs typeface="+mj-cs"/>
            </a:endParaRPr>
          </a:p>
        </p:txBody>
      </p:sp>
      <p:sp>
        <p:nvSpPr>
          <p:cNvPr id="7" name="Content Placeholder 3">
            <a:extLst>
              <a:ext uri="{FF2B5EF4-FFF2-40B4-BE49-F238E27FC236}">
                <a16:creationId xmlns:a16="http://schemas.microsoft.com/office/drawing/2014/main" id="{01BB276A-338A-49E2-BA6E-E3CA5EDA9BDF}"/>
              </a:ext>
            </a:extLst>
          </p:cNvPr>
          <p:cNvSpPr>
            <a:spLocks noGrp="1"/>
          </p:cNvSpPr>
          <p:nvPr>
            <p:ph idx="1"/>
          </p:nvPr>
        </p:nvSpPr>
        <p:spPr>
          <a:xfrm>
            <a:off x="251012" y="1587260"/>
            <a:ext cx="11582400" cy="4365304"/>
          </a:xfrm>
        </p:spPr>
        <p:txBody>
          <a:bodyPr>
            <a:normAutofit/>
          </a:bodyPr>
          <a:lstStyle/>
          <a:p>
            <a:pPr algn="just">
              <a:buFont typeface="Wingdings" panose="05000000000000000000" pitchFamily="2" charset="2"/>
              <a:buChar char="q"/>
            </a:pPr>
            <a:r>
              <a:rPr lang="en-US" sz="2500" dirty="0">
                <a:solidFill>
                  <a:schemeClr val="accent1"/>
                </a:solidFill>
              </a:rPr>
              <a:t>ESPB credits can be transferred</a:t>
            </a:r>
            <a:r>
              <a:rPr lang="sr-Latn-RS" sz="2500" dirty="0">
                <a:solidFill>
                  <a:schemeClr val="accent1"/>
                </a:solidFill>
              </a:rPr>
              <a:t> (</a:t>
            </a:r>
            <a:r>
              <a:rPr lang="sr-Latn-RS" sz="2500" dirty="0" err="1">
                <a:solidFill>
                  <a:schemeClr val="accent1"/>
                </a:solidFill>
              </a:rPr>
              <a:t>i.e</a:t>
            </a:r>
            <a:r>
              <a:rPr lang="sr-Latn-RS" sz="2500" dirty="0">
                <a:solidFill>
                  <a:schemeClr val="accent1"/>
                </a:solidFill>
              </a:rPr>
              <a:t>., </a:t>
            </a:r>
            <a:r>
              <a:rPr lang="sr-Latn-RS" sz="2500" dirty="0" err="1">
                <a:solidFill>
                  <a:schemeClr val="accent1"/>
                </a:solidFill>
              </a:rPr>
              <a:t>recognised</a:t>
            </a:r>
            <a:r>
              <a:rPr lang="sr-Latn-RS" sz="2500" dirty="0">
                <a:solidFill>
                  <a:schemeClr val="accent1"/>
                </a:solidFill>
              </a:rPr>
              <a:t>)</a:t>
            </a:r>
            <a:r>
              <a:rPr lang="en-US" sz="2500" dirty="0">
                <a:solidFill>
                  <a:schemeClr val="accent1"/>
                </a:solidFill>
              </a:rPr>
              <a:t> between different study programs within the same cycle and type of study</a:t>
            </a:r>
            <a:r>
              <a:rPr lang="en-US" sz="2500" dirty="0">
                <a:solidFill>
                  <a:schemeClr val="bg2"/>
                </a:solidFill>
              </a:rPr>
              <a:t>.</a:t>
            </a:r>
          </a:p>
          <a:p>
            <a:pPr algn="just">
              <a:buFont typeface="Wingdings" panose="05000000000000000000" pitchFamily="2" charset="2"/>
              <a:buChar char="q"/>
            </a:pPr>
            <a:r>
              <a:rPr lang="en-US" sz="2500" dirty="0">
                <a:solidFill>
                  <a:schemeClr val="bg2"/>
                </a:solidFill>
              </a:rPr>
              <a:t>The criteria and conditions for the transfer of ESPB credits and the corresponding knowledge check are prescribed by the general act of the independent higher education institution, that is, by the agreement of the higher education institutions.</a:t>
            </a:r>
          </a:p>
          <a:p>
            <a:pPr algn="just">
              <a:buFont typeface="Wingdings" panose="05000000000000000000" pitchFamily="2" charset="2"/>
              <a:buChar char="q"/>
            </a:pPr>
            <a:r>
              <a:rPr lang="en-US" sz="2500" dirty="0">
                <a:solidFill>
                  <a:schemeClr val="bg2"/>
                </a:solidFill>
              </a:rPr>
              <a:t>Exceptionally from paragraph 1 of this article, </a:t>
            </a:r>
            <a:r>
              <a:rPr lang="en-US" sz="2500" dirty="0">
                <a:solidFill>
                  <a:schemeClr val="accent1"/>
                </a:solidFill>
              </a:rPr>
              <a:t>for students who participate in international mobility programs, ESPB credits can be transferred between different study programs within all degrees and types of studies</a:t>
            </a:r>
            <a:r>
              <a:rPr lang="en-US" sz="2500" dirty="0">
                <a:solidFill>
                  <a:schemeClr val="bg2"/>
                </a:solidFill>
              </a:rPr>
              <a:t>.</a:t>
            </a:r>
          </a:p>
        </p:txBody>
      </p:sp>
      <p:pic>
        <p:nvPicPr>
          <p:cNvPr id="4" name="Picture 3">
            <a:extLst>
              <a:ext uri="{FF2B5EF4-FFF2-40B4-BE49-F238E27FC236}">
                <a16:creationId xmlns:a16="http://schemas.microsoft.com/office/drawing/2014/main" id="{5B9F34B6-7724-42FA-B99E-EC1E05C6ECA6}"/>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8872614" y="258250"/>
            <a:ext cx="3095121" cy="819028"/>
          </a:xfrm>
          <a:prstGeom prst="rect">
            <a:avLst/>
          </a:prstGeom>
        </p:spPr>
      </p:pic>
    </p:spTree>
    <p:extLst>
      <p:ext uri="{BB962C8B-B14F-4D97-AF65-F5344CB8AC3E}">
        <p14:creationId xmlns:p14="http://schemas.microsoft.com/office/powerpoint/2010/main" val="8989403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BE3C7-46A3-E264-E206-2698CF845E49}"/>
              </a:ext>
            </a:extLst>
          </p:cNvPr>
          <p:cNvSpPr>
            <a:spLocks noGrp="1"/>
          </p:cNvSpPr>
          <p:nvPr>
            <p:ph type="title"/>
          </p:nvPr>
        </p:nvSpPr>
        <p:spPr>
          <a:xfrm>
            <a:off x="251011" y="258250"/>
            <a:ext cx="8803341" cy="744836"/>
          </a:xfrm>
        </p:spPr>
        <p:txBody>
          <a:bodyPr vert="horz" lIns="91440" tIns="45720" rIns="91440" bIns="45720" rtlCol="0" anchor="ctr">
            <a:noAutofit/>
          </a:bodyPr>
          <a:lstStyle/>
          <a:p>
            <a:r>
              <a:rPr lang="en-US" sz="4000" b="1" kern="1200" noProof="0" dirty="0">
                <a:solidFill>
                  <a:schemeClr val="bg2"/>
                </a:solidFill>
                <a:latin typeface="+mj-lt"/>
                <a:ea typeface="+mj-ea"/>
                <a:cs typeface="+mj-cs"/>
              </a:rPr>
              <a:t>Option A </a:t>
            </a:r>
            <a:r>
              <a:rPr lang="en-US" sz="4000" b="1" i="1" kern="1200" noProof="0" dirty="0">
                <a:solidFill>
                  <a:schemeClr val="bg2"/>
                </a:solidFill>
                <a:latin typeface="+mj-lt"/>
                <a:ea typeface="+mj-ea"/>
                <a:cs typeface="+mj-cs"/>
              </a:rPr>
              <a:t>vs </a:t>
            </a:r>
            <a:r>
              <a:rPr lang="en-US" sz="4000" b="1" kern="1200" noProof="0" dirty="0">
                <a:solidFill>
                  <a:schemeClr val="bg2"/>
                </a:solidFill>
                <a:latin typeface="+mj-lt"/>
                <a:ea typeface="+mj-ea"/>
                <a:cs typeface="+mj-cs"/>
              </a:rPr>
              <a:t>Option B</a:t>
            </a:r>
            <a:endParaRPr lang="en-GB" sz="4000" b="1" kern="1200" noProof="0" dirty="0">
              <a:solidFill>
                <a:schemeClr val="bg2"/>
              </a:solidFill>
              <a:latin typeface="+mj-lt"/>
              <a:ea typeface="+mj-ea"/>
              <a:cs typeface="+mj-cs"/>
            </a:endParaRPr>
          </a:p>
        </p:txBody>
      </p:sp>
      <p:sp>
        <p:nvSpPr>
          <p:cNvPr id="7" name="Content Placeholder 3">
            <a:extLst>
              <a:ext uri="{FF2B5EF4-FFF2-40B4-BE49-F238E27FC236}">
                <a16:creationId xmlns:a16="http://schemas.microsoft.com/office/drawing/2014/main" id="{01BB276A-338A-49E2-BA6E-E3CA5EDA9BDF}"/>
              </a:ext>
            </a:extLst>
          </p:cNvPr>
          <p:cNvSpPr>
            <a:spLocks noGrp="1"/>
          </p:cNvSpPr>
          <p:nvPr>
            <p:ph idx="1"/>
          </p:nvPr>
        </p:nvSpPr>
        <p:spPr>
          <a:xfrm>
            <a:off x="251012" y="1500996"/>
            <a:ext cx="11582400" cy="4451568"/>
          </a:xfrm>
        </p:spPr>
        <p:txBody>
          <a:bodyPr>
            <a:normAutofit/>
          </a:bodyPr>
          <a:lstStyle/>
          <a:p>
            <a:pPr algn="just">
              <a:buFont typeface="Wingdings" panose="05000000000000000000" pitchFamily="2" charset="2"/>
              <a:buChar char="q"/>
            </a:pPr>
            <a:r>
              <a:rPr lang="sr-Latn-RS" sz="2500" noProof="0" dirty="0" err="1">
                <a:solidFill>
                  <a:schemeClr val="bg2"/>
                </a:solidFill>
              </a:rPr>
              <a:t>Currently</a:t>
            </a:r>
            <a:r>
              <a:rPr lang="sr-Latn-RS" sz="2500" noProof="0" dirty="0">
                <a:solidFill>
                  <a:schemeClr val="bg2"/>
                </a:solidFill>
              </a:rPr>
              <a:t>, </a:t>
            </a:r>
            <a:r>
              <a:rPr lang="sr-Latn-RS" sz="2500" noProof="0" dirty="0" err="1">
                <a:solidFill>
                  <a:schemeClr val="bg2"/>
                </a:solidFill>
              </a:rPr>
              <a:t>lifelong</a:t>
            </a:r>
            <a:r>
              <a:rPr lang="sr-Latn-RS" sz="2500" noProof="0" dirty="0">
                <a:solidFill>
                  <a:schemeClr val="bg2"/>
                </a:solidFill>
              </a:rPr>
              <a:t> </a:t>
            </a:r>
            <a:r>
              <a:rPr lang="sr-Latn-RS" sz="2500" noProof="0" dirty="0" err="1">
                <a:solidFill>
                  <a:schemeClr val="bg2"/>
                </a:solidFill>
              </a:rPr>
              <a:t>programs</a:t>
            </a:r>
            <a:r>
              <a:rPr lang="sr-Latn-RS" sz="2500" noProof="0" dirty="0">
                <a:solidFill>
                  <a:schemeClr val="bg2"/>
                </a:solidFill>
              </a:rPr>
              <a:t> do </a:t>
            </a:r>
            <a:r>
              <a:rPr lang="sr-Latn-RS" sz="2500" noProof="0" dirty="0" err="1">
                <a:solidFill>
                  <a:schemeClr val="bg2"/>
                </a:solidFill>
              </a:rPr>
              <a:t>not</a:t>
            </a:r>
            <a:r>
              <a:rPr lang="sr-Latn-RS" sz="2500" noProof="0" dirty="0">
                <a:solidFill>
                  <a:schemeClr val="bg2"/>
                </a:solidFill>
              </a:rPr>
              <a:t> </a:t>
            </a:r>
            <a:r>
              <a:rPr lang="sr-Latn-RS" sz="2500" noProof="0" dirty="0" err="1">
                <a:solidFill>
                  <a:schemeClr val="bg2"/>
                </a:solidFill>
              </a:rPr>
              <a:t>have</a:t>
            </a:r>
            <a:r>
              <a:rPr lang="sr-Latn-RS" sz="2500" noProof="0" dirty="0">
                <a:solidFill>
                  <a:schemeClr val="bg2"/>
                </a:solidFill>
              </a:rPr>
              <a:t> </a:t>
            </a:r>
            <a:r>
              <a:rPr lang="sr-Latn-RS" sz="2500" noProof="0" dirty="0" err="1">
                <a:solidFill>
                  <a:schemeClr val="bg2"/>
                </a:solidFill>
              </a:rPr>
              <a:t>credit</a:t>
            </a:r>
            <a:r>
              <a:rPr lang="sr-Latn-RS" sz="2500" noProof="0" dirty="0">
                <a:solidFill>
                  <a:schemeClr val="bg2"/>
                </a:solidFill>
              </a:rPr>
              <a:t> </a:t>
            </a:r>
            <a:r>
              <a:rPr lang="sr-Latn-RS" sz="2500" noProof="0" dirty="0" err="1">
                <a:solidFill>
                  <a:schemeClr val="bg2"/>
                </a:solidFill>
              </a:rPr>
              <a:t>evaluation</a:t>
            </a:r>
            <a:r>
              <a:rPr lang="sr-Latn-RS" sz="2500" noProof="0" dirty="0">
                <a:solidFill>
                  <a:schemeClr val="bg2"/>
                </a:solidFill>
              </a:rPr>
              <a:t>, and are </a:t>
            </a:r>
            <a:r>
              <a:rPr lang="sr-Latn-RS" sz="2500" noProof="0" dirty="0" err="1">
                <a:solidFill>
                  <a:schemeClr val="bg2"/>
                </a:solidFill>
              </a:rPr>
              <a:t>not</a:t>
            </a:r>
            <a:r>
              <a:rPr lang="sr-Latn-RS" sz="2500" noProof="0" dirty="0">
                <a:solidFill>
                  <a:schemeClr val="bg2"/>
                </a:solidFill>
              </a:rPr>
              <a:t> a </a:t>
            </a:r>
            <a:r>
              <a:rPr lang="sr-Latn-RS" sz="2500" noProof="0" dirty="0" err="1">
                <a:solidFill>
                  <a:schemeClr val="bg2"/>
                </a:solidFill>
              </a:rPr>
              <a:t>part</a:t>
            </a:r>
            <a:r>
              <a:rPr lang="sr-Latn-RS" sz="2500" noProof="0" dirty="0">
                <a:solidFill>
                  <a:schemeClr val="bg2"/>
                </a:solidFill>
              </a:rPr>
              <a:t> </a:t>
            </a:r>
            <a:r>
              <a:rPr lang="sr-Latn-RS" sz="2500" noProof="0" dirty="0" err="1">
                <a:solidFill>
                  <a:schemeClr val="bg2"/>
                </a:solidFill>
              </a:rPr>
              <a:t>of</a:t>
            </a:r>
            <a:r>
              <a:rPr lang="sr-Latn-RS" sz="2500" noProof="0" dirty="0">
                <a:solidFill>
                  <a:schemeClr val="bg2"/>
                </a:solidFill>
              </a:rPr>
              <a:t> ECTS transfer </a:t>
            </a:r>
            <a:r>
              <a:rPr lang="sr-Latn-RS" sz="2500" noProof="0" dirty="0" err="1">
                <a:solidFill>
                  <a:schemeClr val="bg2"/>
                </a:solidFill>
              </a:rPr>
              <a:t>system</a:t>
            </a:r>
            <a:r>
              <a:rPr lang="sr-Latn-RS" sz="2500" noProof="0" dirty="0">
                <a:solidFill>
                  <a:schemeClr val="bg2"/>
                </a:solidFill>
              </a:rPr>
              <a:t> in Serbia</a:t>
            </a:r>
            <a:r>
              <a:rPr lang="en-US" sz="2500" noProof="0" dirty="0">
                <a:solidFill>
                  <a:schemeClr val="bg2"/>
                </a:solidFill>
              </a:rPr>
              <a:t>.</a:t>
            </a:r>
            <a:endParaRPr lang="sr-Latn-RS" sz="2500" noProof="0" dirty="0">
              <a:solidFill>
                <a:schemeClr val="bg2"/>
              </a:solidFill>
            </a:endParaRPr>
          </a:p>
          <a:p>
            <a:pPr algn="just">
              <a:buFont typeface="Wingdings" panose="05000000000000000000" pitchFamily="2" charset="2"/>
              <a:buChar char="q"/>
            </a:pPr>
            <a:endParaRPr lang="sr-Latn-RS" sz="2500" dirty="0">
              <a:solidFill>
                <a:schemeClr val="bg2"/>
              </a:solidFill>
            </a:endParaRPr>
          </a:p>
          <a:p>
            <a:pPr algn="just">
              <a:buFont typeface="Wingdings" panose="05000000000000000000" pitchFamily="2" charset="2"/>
              <a:buChar char="q"/>
            </a:pPr>
            <a:r>
              <a:rPr lang="sr-Latn-RS" sz="2500" noProof="0" dirty="0" err="1">
                <a:solidFill>
                  <a:schemeClr val="bg2"/>
                </a:solidFill>
              </a:rPr>
              <a:t>However</a:t>
            </a:r>
            <a:r>
              <a:rPr lang="sr-Latn-RS" sz="2500" noProof="0" dirty="0">
                <a:solidFill>
                  <a:schemeClr val="bg2"/>
                </a:solidFill>
              </a:rPr>
              <a:t>, </a:t>
            </a:r>
            <a:r>
              <a:rPr lang="sr-Latn-RS" sz="2500" noProof="0" dirty="0" err="1">
                <a:solidFill>
                  <a:schemeClr val="bg2"/>
                </a:solidFill>
              </a:rPr>
              <a:t>MCs</a:t>
            </a:r>
            <a:r>
              <a:rPr lang="sr-Latn-RS" sz="2500" noProof="0" dirty="0">
                <a:solidFill>
                  <a:schemeClr val="bg2"/>
                </a:solidFill>
              </a:rPr>
              <a:t>, </a:t>
            </a:r>
            <a:r>
              <a:rPr lang="sr-Latn-RS" sz="2500" noProof="0" dirty="0" err="1">
                <a:solidFill>
                  <a:schemeClr val="bg2"/>
                </a:solidFill>
              </a:rPr>
              <a:t>defined</a:t>
            </a:r>
            <a:r>
              <a:rPr lang="sr-Latn-RS" sz="2500" noProof="0" dirty="0">
                <a:solidFill>
                  <a:schemeClr val="bg2"/>
                </a:solidFill>
              </a:rPr>
              <a:t> </a:t>
            </a:r>
            <a:r>
              <a:rPr lang="sr-Latn-RS" sz="2500" i="1" noProof="0" dirty="0">
                <a:solidFill>
                  <a:schemeClr val="bg2"/>
                </a:solidFill>
              </a:rPr>
              <a:t>as </a:t>
            </a:r>
            <a:r>
              <a:rPr lang="sr-Latn-RS" sz="2500" i="1" noProof="0" dirty="0" err="1">
                <a:solidFill>
                  <a:schemeClr val="bg2"/>
                </a:solidFill>
              </a:rPr>
              <a:t>the</a:t>
            </a:r>
            <a:r>
              <a:rPr lang="sr-Latn-RS" sz="2500" i="1" noProof="0" dirty="0">
                <a:solidFill>
                  <a:schemeClr val="bg2"/>
                </a:solidFill>
              </a:rPr>
              <a:t> </a:t>
            </a:r>
            <a:r>
              <a:rPr lang="sr-Latn-RS" sz="2500" i="1" noProof="0" dirty="0" err="1">
                <a:solidFill>
                  <a:schemeClr val="bg2"/>
                </a:solidFill>
              </a:rPr>
              <a:t>special</a:t>
            </a:r>
            <a:r>
              <a:rPr lang="sr-Latn-RS" sz="2500" i="1" noProof="0" dirty="0">
                <a:solidFill>
                  <a:schemeClr val="bg2"/>
                </a:solidFill>
              </a:rPr>
              <a:t> </a:t>
            </a:r>
            <a:r>
              <a:rPr lang="sr-Latn-RS" sz="2500" i="1" noProof="0" dirty="0" err="1">
                <a:solidFill>
                  <a:schemeClr val="bg2"/>
                </a:solidFill>
              </a:rPr>
              <a:t>case</a:t>
            </a:r>
            <a:r>
              <a:rPr lang="sr-Latn-RS" sz="2500" i="1" noProof="0" dirty="0">
                <a:solidFill>
                  <a:schemeClr val="bg2"/>
                </a:solidFill>
              </a:rPr>
              <a:t> </a:t>
            </a:r>
            <a:r>
              <a:rPr lang="sr-Latn-RS" sz="2500" i="1" noProof="0" dirty="0" err="1">
                <a:solidFill>
                  <a:schemeClr val="bg2"/>
                </a:solidFill>
              </a:rPr>
              <a:t>of</a:t>
            </a:r>
            <a:r>
              <a:rPr lang="sr-Latn-RS" sz="2500" i="1" noProof="0" dirty="0">
                <a:solidFill>
                  <a:schemeClr val="bg2"/>
                </a:solidFill>
              </a:rPr>
              <a:t> </a:t>
            </a:r>
            <a:r>
              <a:rPr lang="sr-Latn-RS" sz="2500" i="1" noProof="0" dirty="0" err="1">
                <a:solidFill>
                  <a:schemeClr val="bg2"/>
                </a:solidFill>
              </a:rPr>
              <a:t>lifelong</a:t>
            </a:r>
            <a:r>
              <a:rPr lang="sr-Latn-RS" sz="2500" i="1" noProof="0" dirty="0">
                <a:solidFill>
                  <a:schemeClr val="bg2"/>
                </a:solidFill>
              </a:rPr>
              <a:t> </a:t>
            </a:r>
            <a:r>
              <a:rPr lang="sr-Latn-RS" sz="2500" i="1" noProof="0" dirty="0" err="1">
                <a:solidFill>
                  <a:schemeClr val="bg2"/>
                </a:solidFill>
              </a:rPr>
              <a:t>learning</a:t>
            </a:r>
            <a:r>
              <a:rPr lang="sr-Latn-RS" sz="2500" i="1" noProof="0" dirty="0">
                <a:solidFill>
                  <a:schemeClr val="bg2"/>
                </a:solidFill>
              </a:rPr>
              <a:t> </a:t>
            </a:r>
            <a:r>
              <a:rPr lang="sr-Latn-RS" sz="2500" i="1" noProof="0" dirty="0" err="1">
                <a:solidFill>
                  <a:schemeClr val="bg2"/>
                </a:solidFill>
              </a:rPr>
              <a:t>programs</a:t>
            </a:r>
            <a:r>
              <a:rPr lang="sr-Latn-RS" sz="2500" noProof="0" dirty="0">
                <a:solidFill>
                  <a:schemeClr val="bg2"/>
                </a:solidFill>
              </a:rPr>
              <a:t>, </a:t>
            </a:r>
            <a:r>
              <a:rPr lang="sr-Latn-RS" sz="2500" noProof="0" dirty="0" err="1">
                <a:solidFill>
                  <a:schemeClr val="bg2"/>
                </a:solidFill>
              </a:rPr>
              <a:t>could</a:t>
            </a:r>
            <a:r>
              <a:rPr lang="sr-Latn-RS" sz="2500" noProof="0" dirty="0">
                <a:solidFill>
                  <a:schemeClr val="bg2"/>
                </a:solidFill>
              </a:rPr>
              <a:t> </a:t>
            </a:r>
            <a:r>
              <a:rPr lang="sr-Latn-RS" sz="2500" noProof="0" dirty="0" err="1">
                <a:solidFill>
                  <a:schemeClr val="bg2"/>
                </a:solidFill>
              </a:rPr>
              <a:t>become</a:t>
            </a:r>
            <a:r>
              <a:rPr lang="sr-Latn-RS" sz="2500" noProof="0" dirty="0">
                <a:solidFill>
                  <a:schemeClr val="bg2"/>
                </a:solidFill>
              </a:rPr>
              <a:t> </a:t>
            </a:r>
            <a:r>
              <a:rPr lang="sr-Latn-RS" sz="2500" noProof="0" dirty="0" err="1">
                <a:solidFill>
                  <a:schemeClr val="bg2"/>
                </a:solidFill>
              </a:rPr>
              <a:t>credit</a:t>
            </a:r>
            <a:r>
              <a:rPr lang="sr-Latn-RS" sz="2500" noProof="0" dirty="0">
                <a:solidFill>
                  <a:schemeClr val="bg2"/>
                </a:solidFill>
              </a:rPr>
              <a:t> </a:t>
            </a:r>
            <a:r>
              <a:rPr lang="sr-Latn-RS" sz="2500" noProof="0" dirty="0" err="1">
                <a:solidFill>
                  <a:schemeClr val="bg2"/>
                </a:solidFill>
              </a:rPr>
              <a:t>evaluated</a:t>
            </a:r>
            <a:r>
              <a:rPr lang="sr-Latn-RS" sz="2500" noProof="0" dirty="0">
                <a:solidFill>
                  <a:schemeClr val="bg2"/>
                </a:solidFill>
              </a:rPr>
              <a:t>, and </a:t>
            </a:r>
            <a:r>
              <a:rPr lang="sr-Latn-RS" sz="2500" noProof="0" dirty="0" err="1">
                <a:solidFill>
                  <a:schemeClr val="bg2"/>
                </a:solidFill>
              </a:rPr>
              <a:t>possible</a:t>
            </a:r>
            <a:r>
              <a:rPr lang="sr-Latn-RS" sz="2500" noProof="0" dirty="0">
                <a:solidFill>
                  <a:schemeClr val="bg2"/>
                </a:solidFill>
              </a:rPr>
              <a:t> </a:t>
            </a:r>
            <a:r>
              <a:rPr lang="sr-Latn-RS" sz="2500" noProof="0" dirty="0" err="1">
                <a:solidFill>
                  <a:schemeClr val="bg2"/>
                </a:solidFill>
              </a:rPr>
              <a:t>transfered</a:t>
            </a:r>
            <a:r>
              <a:rPr lang="sr-Latn-RS" sz="2500" noProof="0" dirty="0">
                <a:solidFill>
                  <a:schemeClr val="bg2"/>
                </a:solidFill>
              </a:rPr>
              <a:t>.</a:t>
            </a:r>
          </a:p>
          <a:p>
            <a:pPr algn="just">
              <a:buFont typeface="Wingdings" panose="05000000000000000000" pitchFamily="2" charset="2"/>
              <a:buChar char="q"/>
            </a:pPr>
            <a:endParaRPr lang="sr-Latn-RS" sz="2500" dirty="0">
              <a:solidFill>
                <a:schemeClr val="bg2"/>
              </a:solidFill>
            </a:endParaRPr>
          </a:p>
          <a:p>
            <a:pPr algn="just">
              <a:buFont typeface="Wingdings" panose="05000000000000000000" pitchFamily="2" charset="2"/>
              <a:buChar char="q"/>
            </a:pPr>
            <a:r>
              <a:rPr lang="sr-Latn-RS" sz="2500" noProof="0" dirty="0">
                <a:solidFill>
                  <a:schemeClr val="bg2"/>
                </a:solidFill>
              </a:rPr>
              <a:t>The </a:t>
            </a:r>
            <a:r>
              <a:rPr lang="sr-Latn-RS" sz="2500" noProof="0" dirty="0" err="1">
                <a:solidFill>
                  <a:schemeClr val="bg2"/>
                </a:solidFill>
              </a:rPr>
              <a:t>question</a:t>
            </a:r>
            <a:r>
              <a:rPr lang="sr-Latn-RS" sz="2500" noProof="0" dirty="0">
                <a:solidFill>
                  <a:schemeClr val="bg2"/>
                </a:solidFill>
              </a:rPr>
              <a:t> is WHY (</a:t>
            </a:r>
            <a:r>
              <a:rPr lang="sr-Latn-RS" sz="2500" noProof="0" dirty="0" err="1">
                <a:solidFill>
                  <a:schemeClr val="accent1"/>
                </a:solidFill>
              </a:rPr>
              <a:t>for</a:t>
            </a:r>
            <a:r>
              <a:rPr lang="sr-Latn-RS" sz="2500" noProof="0" dirty="0">
                <a:solidFill>
                  <a:schemeClr val="accent1"/>
                </a:solidFill>
              </a:rPr>
              <a:t> </a:t>
            </a:r>
            <a:r>
              <a:rPr lang="sr-Latn-RS" sz="2500" noProof="0" dirty="0" err="1">
                <a:solidFill>
                  <a:schemeClr val="accent1"/>
                </a:solidFill>
              </a:rPr>
              <a:t>example</a:t>
            </a:r>
            <a:r>
              <a:rPr lang="sr-Latn-RS" sz="2500" noProof="0" dirty="0">
                <a:solidFill>
                  <a:schemeClr val="accent1"/>
                </a:solidFill>
              </a:rPr>
              <a:t>, </a:t>
            </a:r>
            <a:r>
              <a:rPr lang="sr-Latn-RS" sz="2500" noProof="0" dirty="0" err="1">
                <a:solidFill>
                  <a:schemeClr val="accent1"/>
                </a:solidFill>
              </a:rPr>
              <a:t>MCs</a:t>
            </a:r>
            <a:r>
              <a:rPr lang="sr-Latn-RS" sz="2500" noProof="0" dirty="0">
                <a:solidFill>
                  <a:schemeClr val="accent1"/>
                </a:solidFill>
              </a:rPr>
              <a:t> </a:t>
            </a:r>
            <a:r>
              <a:rPr lang="sr-Latn-RS" sz="2500" noProof="0" dirty="0" err="1">
                <a:solidFill>
                  <a:schemeClr val="accent1"/>
                </a:solidFill>
              </a:rPr>
              <a:t>recognition</a:t>
            </a:r>
            <a:r>
              <a:rPr lang="sr-Latn-RS" sz="2500" noProof="0" dirty="0">
                <a:solidFill>
                  <a:schemeClr val="accent1"/>
                </a:solidFill>
              </a:rPr>
              <a:t> in </a:t>
            </a:r>
            <a:r>
              <a:rPr lang="sr-Latn-RS" sz="2500" noProof="0" dirty="0" err="1">
                <a:solidFill>
                  <a:schemeClr val="accent1"/>
                </a:solidFill>
              </a:rPr>
              <a:t>case</a:t>
            </a:r>
            <a:r>
              <a:rPr lang="sr-Latn-RS" sz="2500" noProof="0" dirty="0">
                <a:solidFill>
                  <a:schemeClr val="accent1"/>
                </a:solidFill>
              </a:rPr>
              <a:t> </a:t>
            </a:r>
            <a:r>
              <a:rPr lang="sr-Latn-RS" sz="2500" noProof="0" dirty="0" err="1">
                <a:solidFill>
                  <a:schemeClr val="accent1"/>
                </a:solidFill>
              </a:rPr>
              <a:t>of</a:t>
            </a:r>
            <a:r>
              <a:rPr lang="sr-Latn-RS" sz="2500" noProof="0" dirty="0">
                <a:solidFill>
                  <a:schemeClr val="accent1"/>
                </a:solidFill>
              </a:rPr>
              <a:t> </a:t>
            </a:r>
            <a:r>
              <a:rPr lang="en-US" sz="2500" noProof="0" dirty="0">
                <a:solidFill>
                  <a:schemeClr val="accent1"/>
                </a:solidFill>
              </a:rPr>
              <a:t>full </a:t>
            </a:r>
            <a:r>
              <a:rPr lang="sr-Latn-RS" sz="2500" noProof="0" dirty="0" err="1">
                <a:solidFill>
                  <a:schemeClr val="accent1"/>
                </a:solidFill>
              </a:rPr>
              <a:t>study</a:t>
            </a:r>
            <a:r>
              <a:rPr lang="sr-Latn-RS" sz="2500" noProof="0" dirty="0">
                <a:solidFill>
                  <a:schemeClr val="accent1"/>
                </a:solidFill>
              </a:rPr>
              <a:t> </a:t>
            </a:r>
            <a:r>
              <a:rPr lang="sr-Latn-RS" sz="2500" noProof="0" dirty="0" err="1">
                <a:solidFill>
                  <a:schemeClr val="accent1"/>
                </a:solidFill>
              </a:rPr>
              <a:t>enrolment</a:t>
            </a:r>
            <a:r>
              <a:rPr lang="sr-Latn-RS" sz="2500" noProof="0" dirty="0">
                <a:solidFill>
                  <a:schemeClr val="bg2"/>
                </a:solidFill>
              </a:rPr>
              <a:t>)?</a:t>
            </a:r>
          </a:p>
          <a:p>
            <a:pPr algn="just">
              <a:buFont typeface="Wingdings" panose="05000000000000000000" pitchFamily="2" charset="2"/>
              <a:buChar char="q"/>
            </a:pPr>
            <a:endParaRPr lang="sr-Latn-RS" sz="2500" dirty="0">
              <a:solidFill>
                <a:schemeClr val="bg2"/>
              </a:solidFill>
            </a:endParaRPr>
          </a:p>
          <a:p>
            <a:pPr algn="just">
              <a:buFont typeface="Wingdings" panose="05000000000000000000" pitchFamily="2" charset="2"/>
              <a:buChar char="q"/>
            </a:pPr>
            <a:r>
              <a:rPr lang="en-US" sz="2500" b="1" dirty="0">
                <a:solidFill>
                  <a:schemeClr val="accent1"/>
                </a:solidFill>
              </a:rPr>
              <a:t>Option A vs Option B - Draw</a:t>
            </a:r>
          </a:p>
          <a:p>
            <a:pPr algn="just">
              <a:buFont typeface="Wingdings" panose="05000000000000000000" pitchFamily="2" charset="2"/>
              <a:buChar char="q"/>
            </a:pPr>
            <a:endParaRPr lang="en-US" sz="2200" noProof="0" dirty="0">
              <a:solidFill>
                <a:schemeClr val="bg2"/>
              </a:solidFill>
            </a:endParaRPr>
          </a:p>
        </p:txBody>
      </p:sp>
      <p:pic>
        <p:nvPicPr>
          <p:cNvPr id="4" name="Picture 3">
            <a:extLst>
              <a:ext uri="{FF2B5EF4-FFF2-40B4-BE49-F238E27FC236}">
                <a16:creationId xmlns:a16="http://schemas.microsoft.com/office/drawing/2014/main" id="{5B9F34B6-7724-42FA-B99E-EC1E05C6ECA6}"/>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8872614" y="258250"/>
            <a:ext cx="3095121" cy="819028"/>
          </a:xfrm>
          <a:prstGeom prst="rect">
            <a:avLst/>
          </a:prstGeom>
        </p:spPr>
      </p:pic>
    </p:spTree>
    <p:extLst>
      <p:ext uri="{BB962C8B-B14F-4D97-AF65-F5344CB8AC3E}">
        <p14:creationId xmlns:p14="http://schemas.microsoft.com/office/powerpoint/2010/main" val="23119653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BE3C7-46A3-E264-E206-2698CF845E49}"/>
              </a:ext>
            </a:extLst>
          </p:cNvPr>
          <p:cNvSpPr>
            <a:spLocks noGrp="1"/>
          </p:cNvSpPr>
          <p:nvPr>
            <p:ph type="title"/>
          </p:nvPr>
        </p:nvSpPr>
        <p:spPr>
          <a:xfrm>
            <a:off x="251011" y="258250"/>
            <a:ext cx="8803341" cy="744836"/>
          </a:xfrm>
        </p:spPr>
        <p:txBody>
          <a:bodyPr vert="horz" lIns="91440" tIns="45720" rIns="91440" bIns="45720" rtlCol="0" anchor="ctr">
            <a:noAutofit/>
          </a:bodyPr>
          <a:lstStyle/>
          <a:p>
            <a:r>
              <a:rPr lang="en-US" sz="4000" b="1" kern="1200" noProof="0" dirty="0">
                <a:solidFill>
                  <a:schemeClr val="bg2"/>
                </a:solidFill>
                <a:latin typeface="+mj-lt"/>
                <a:ea typeface="+mj-ea"/>
                <a:cs typeface="+mj-cs"/>
              </a:rPr>
              <a:t>Article 110</a:t>
            </a:r>
            <a:endParaRPr lang="en-GB" sz="4000" b="1" kern="1200" noProof="0" dirty="0">
              <a:solidFill>
                <a:schemeClr val="bg2"/>
              </a:solidFill>
              <a:latin typeface="+mj-lt"/>
              <a:ea typeface="+mj-ea"/>
              <a:cs typeface="+mj-cs"/>
            </a:endParaRPr>
          </a:p>
        </p:txBody>
      </p:sp>
      <p:sp>
        <p:nvSpPr>
          <p:cNvPr id="7" name="Content Placeholder 3">
            <a:extLst>
              <a:ext uri="{FF2B5EF4-FFF2-40B4-BE49-F238E27FC236}">
                <a16:creationId xmlns:a16="http://schemas.microsoft.com/office/drawing/2014/main" id="{01BB276A-338A-49E2-BA6E-E3CA5EDA9BDF}"/>
              </a:ext>
            </a:extLst>
          </p:cNvPr>
          <p:cNvSpPr>
            <a:spLocks noGrp="1"/>
          </p:cNvSpPr>
          <p:nvPr>
            <p:ph idx="1"/>
          </p:nvPr>
        </p:nvSpPr>
        <p:spPr>
          <a:xfrm>
            <a:off x="251012" y="1264023"/>
            <a:ext cx="11582400" cy="4912659"/>
          </a:xfrm>
        </p:spPr>
        <p:txBody>
          <a:bodyPr>
            <a:normAutofit/>
          </a:bodyPr>
          <a:lstStyle/>
          <a:p>
            <a:pPr algn="just">
              <a:buFont typeface="Wingdings" panose="05000000000000000000" pitchFamily="2" charset="2"/>
              <a:buChar char="q"/>
            </a:pPr>
            <a:r>
              <a:rPr lang="en-US" sz="2200" noProof="0" dirty="0">
                <a:solidFill>
                  <a:schemeClr val="bg2"/>
                </a:solidFill>
              </a:rPr>
              <a:t>Upon completing a study </a:t>
            </a:r>
            <a:r>
              <a:rPr lang="en-US" sz="2200" noProof="0" dirty="0" err="1">
                <a:solidFill>
                  <a:schemeClr val="bg2"/>
                </a:solidFill>
              </a:rPr>
              <a:t>programme</a:t>
            </a:r>
            <a:r>
              <a:rPr lang="en-US" sz="2200" noProof="0" dirty="0">
                <a:solidFill>
                  <a:schemeClr val="bg2"/>
                </a:solidFill>
              </a:rPr>
              <a:t>, the person obtains an appropriate applied, academic or scientific title (</a:t>
            </a:r>
            <a:r>
              <a:rPr lang="en-US" sz="2200" noProof="0" dirty="0">
                <a:solidFill>
                  <a:schemeClr val="accent1"/>
                </a:solidFill>
              </a:rPr>
              <a:t>qualification</a:t>
            </a:r>
            <a:r>
              <a:rPr lang="en-US" sz="2200" noProof="0" dirty="0">
                <a:solidFill>
                  <a:schemeClr val="bg2"/>
                </a:solidFill>
              </a:rPr>
              <a:t>), namely:</a:t>
            </a:r>
          </a:p>
          <a:p>
            <a:pPr algn="just">
              <a:buFont typeface="Wingdings" panose="05000000000000000000" pitchFamily="2" charset="2"/>
              <a:buChar char="Ø"/>
            </a:pPr>
            <a:r>
              <a:rPr lang="en-US" sz="2200" noProof="0" dirty="0">
                <a:solidFill>
                  <a:schemeClr val="bg2"/>
                </a:solidFill>
              </a:rPr>
              <a:t>the person who completes bachelor academic studies of the scope of 180 ECTS credits obtains the qualification “bachelor” in an appropriate area, and the person who completes bachelor academic studies of the scope of 240 ECTS credits qualification „bachelor with </a:t>
            </a:r>
            <a:r>
              <a:rPr lang="en-US" sz="2200" noProof="0" dirty="0" err="1">
                <a:solidFill>
                  <a:schemeClr val="bg2"/>
                </a:solidFill>
              </a:rPr>
              <a:t>honours</a:t>
            </a:r>
            <a:r>
              <a:rPr lang="en-US" sz="2200" noProof="0" dirty="0">
                <a:solidFill>
                  <a:schemeClr val="bg2"/>
                </a:solidFill>
              </a:rPr>
              <a:t>“;</a:t>
            </a:r>
          </a:p>
          <a:p>
            <a:pPr algn="just">
              <a:buFont typeface="Wingdings" panose="05000000000000000000" pitchFamily="2" charset="2"/>
              <a:buChar char="Ø"/>
            </a:pPr>
            <a:r>
              <a:rPr lang="en-US" sz="2200" noProof="0" dirty="0">
                <a:solidFill>
                  <a:schemeClr val="bg2"/>
                </a:solidFill>
              </a:rPr>
              <a:t>the person who completes bachelor applied studies of the scope of 180 ECTS credits obtains the qualification “bachelor (appl.)“ in an appropriate area, and the person who completes </a:t>
            </a:r>
            <a:r>
              <a:rPr lang="en-US" sz="2200" noProof="0" dirty="0" err="1">
                <a:solidFill>
                  <a:schemeClr val="bg2"/>
                </a:solidFill>
              </a:rPr>
              <a:t>specialised</a:t>
            </a:r>
            <a:r>
              <a:rPr lang="en-US" sz="2200" noProof="0" dirty="0">
                <a:solidFill>
                  <a:schemeClr val="bg2"/>
                </a:solidFill>
              </a:rPr>
              <a:t> applied studies of the scope of 60 ECTS (in total 240 ECTS throughout the entire studies) the qualification “bachelor specialist (appl.)“;</a:t>
            </a:r>
          </a:p>
          <a:p>
            <a:pPr algn="just">
              <a:buFont typeface="Wingdings" panose="05000000000000000000" pitchFamily="2" charset="2"/>
              <a:buChar char="q"/>
            </a:pPr>
            <a:endParaRPr lang="en-US" sz="2200" b="1" noProof="0" dirty="0">
              <a:solidFill>
                <a:schemeClr val="bg2"/>
              </a:solidFill>
            </a:endParaRPr>
          </a:p>
          <a:p>
            <a:pPr algn="just">
              <a:buFont typeface="Wingdings" panose="05000000000000000000" pitchFamily="2" charset="2"/>
              <a:buChar char="Ø"/>
            </a:pPr>
            <a:endParaRPr lang="en-US" sz="2200" b="1" noProof="0" dirty="0">
              <a:solidFill>
                <a:schemeClr val="bg2"/>
              </a:solidFill>
            </a:endParaRPr>
          </a:p>
          <a:p>
            <a:pPr marL="0" indent="0" algn="just">
              <a:buNone/>
            </a:pPr>
            <a:endParaRPr lang="en-US" sz="2200" b="1" noProof="0" dirty="0">
              <a:solidFill>
                <a:schemeClr val="bg2"/>
              </a:solidFill>
            </a:endParaRPr>
          </a:p>
        </p:txBody>
      </p:sp>
      <p:pic>
        <p:nvPicPr>
          <p:cNvPr id="4" name="Picture 3">
            <a:extLst>
              <a:ext uri="{FF2B5EF4-FFF2-40B4-BE49-F238E27FC236}">
                <a16:creationId xmlns:a16="http://schemas.microsoft.com/office/drawing/2014/main" id="{5B9F34B6-7724-42FA-B99E-EC1E05C6ECA6}"/>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8872614" y="258250"/>
            <a:ext cx="3095121" cy="819028"/>
          </a:xfrm>
          <a:prstGeom prst="rect">
            <a:avLst/>
          </a:prstGeom>
        </p:spPr>
      </p:pic>
    </p:spTree>
    <p:extLst>
      <p:ext uri="{BB962C8B-B14F-4D97-AF65-F5344CB8AC3E}">
        <p14:creationId xmlns:p14="http://schemas.microsoft.com/office/powerpoint/2010/main" val="33708372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BE3C7-46A3-E264-E206-2698CF845E49}"/>
              </a:ext>
            </a:extLst>
          </p:cNvPr>
          <p:cNvSpPr>
            <a:spLocks noGrp="1"/>
          </p:cNvSpPr>
          <p:nvPr>
            <p:ph type="title"/>
          </p:nvPr>
        </p:nvSpPr>
        <p:spPr>
          <a:xfrm>
            <a:off x="251011" y="258250"/>
            <a:ext cx="8803341" cy="744836"/>
          </a:xfrm>
        </p:spPr>
        <p:txBody>
          <a:bodyPr vert="horz" lIns="91440" tIns="45720" rIns="91440" bIns="45720" rtlCol="0" anchor="ctr">
            <a:noAutofit/>
          </a:bodyPr>
          <a:lstStyle/>
          <a:p>
            <a:r>
              <a:rPr lang="en-US" sz="4000" b="1" kern="1200" noProof="0" dirty="0">
                <a:solidFill>
                  <a:schemeClr val="bg2"/>
                </a:solidFill>
                <a:latin typeface="+mj-lt"/>
                <a:ea typeface="+mj-ea"/>
                <a:cs typeface="+mj-cs"/>
              </a:rPr>
              <a:t>Article 110 - continue</a:t>
            </a:r>
            <a:endParaRPr lang="en-GB" sz="4000" b="1" kern="1200" noProof="0" dirty="0">
              <a:solidFill>
                <a:schemeClr val="bg2"/>
              </a:solidFill>
              <a:latin typeface="+mj-lt"/>
              <a:ea typeface="+mj-ea"/>
              <a:cs typeface="+mj-cs"/>
            </a:endParaRPr>
          </a:p>
        </p:txBody>
      </p:sp>
      <p:sp>
        <p:nvSpPr>
          <p:cNvPr id="7" name="Content Placeholder 3">
            <a:extLst>
              <a:ext uri="{FF2B5EF4-FFF2-40B4-BE49-F238E27FC236}">
                <a16:creationId xmlns:a16="http://schemas.microsoft.com/office/drawing/2014/main" id="{01BB276A-338A-49E2-BA6E-E3CA5EDA9BDF}"/>
              </a:ext>
            </a:extLst>
          </p:cNvPr>
          <p:cNvSpPr>
            <a:spLocks noGrp="1"/>
          </p:cNvSpPr>
          <p:nvPr>
            <p:ph idx="1"/>
          </p:nvPr>
        </p:nvSpPr>
        <p:spPr>
          <a:xfrm>
            <a:off x="251012" y="1264023"/>
            <a:ext cx="11582400" cy="4912659"/>
          </a:xfrm>
        </p:spPr>
        <p:txBody>
          <a:bodyPr>
            <a:normAutofit/>
          </a:bodyPr>
          <a:lstStyle/>
          <a:p>
            <a:pPr algn="just">
              <a:buFont typeface="Wingdings" panose="05000000000000000000" pitchFamily="2" charset="2"/>
              <a:buChar char="Ø"/>
            </a:pPr>
            <a:r>
              <a:rPr lang="en-US" sz="2200" noProof="0" dirty="0">
                <a:solidFill>
                  <a:schemeClr val="bg2"/>
                </a:solidFill>
              </a:rPr>
              <a:t>the person who completes master academic studies obtains the qualification “master“ in an appropriate area, and the person who completes master applied studies the qualification “master (appl.)“;</a:t>
            </a:r>
          </a:p>
          <a:p>
            <a:pPr algn="just">
              <a:buFont typeface="Wingdings" panose="05000000000000000000" pitchFamily="2" charset="2"/>
              <a:buChar char="Ø"/>
            </a:pPr>
            <a:r>
              <a:rPr lang="en-US" sz="2200" noProof="0" dirty="0">
                <a:solidFill>
                  <a:schemeClr val="bg2"/>
                </a:solidFill>
              </a:rPr>
              <a:t>the person who completes </a:t>
            </a:r>
            <a:r>
              <a:rPr lang="en-US" sz="2200" noProof="0" dirty="0" err="1">
                <a:solidFill>
                  <a:schemeClr val="bg2"/>
                </a:solidFill>
              </a:rPr>
              <a:t>specialised</a:t>
            </a:r>
            <a:r>
              <a:rPr lang="en-US" sz="2200" noProof="0" dirty="0">
                <a:solidFill>
                  <a:schemeClr val="bg2"/>
                </a:solidFill>
              </a:rPr>
              <a:t> academic studies (at least 360 ECTS throughout the entire studies) obtains the qualification “master specialist“ in an appropriate area;</a:t>
            </a:r>
          </a:p>
          <a:p>
            <a:pPr algn="just">
              <a:buFont typeface="Wingdings" panose="05000000000000000000" pitchFamily="2" charset="2"/>
              <a:buChar char="Ø"/>
            </a:pPr>
            <a:r>
              <a:rPr lang="en-US" sz="2200" noProof="0" dirty="0">
                <a:solidFill>
                  <a:schemeClr val="bg2"/>
                </a:solidFill>
              </a:rPr>
              <a:t>the person who completes doctoral academic studies obtains the qualification doctor of sciences (Ph.D.), or doctor of arts (D.A.), with the indication of the field, or area.</a:t>
            </a:r>
          </a:p>
          <a:p>
            <a:pPr algn="just">
              <a:buFont typeface="Wingdings" panose="05000000000000000000" pitchFamily="2" charset="2"/>
              <a:buChar char="Ø"/>
            </a:pPr>
            <a:endParaRPr lang="en-US" sz="2200" noProof="0" dirty="0">
              <a:solidFill>
                <a:schemeClr val="bg2"/>
              </a:solidFill>
            </a:endParaRPr>
          </a:p>
          <a:p>
            <a:pPr algn="just">
              <a:buFont typeface="Wingdings" panose="05000000000000000000" pitchFamily="2" charset="2"/>
              <a:buChar char="q"/>
            </a:pPr>
            <a:r>
              <a:rPr lang="en-US" sz="2200" noProof="0" dirty="0">
                <a:solidFill>
                  <a:schemeClr val="bg2"/>
                </a:solidFill>
              </a:rPr>
              <a:t>Public documents obtained upon completing a study </a:t>
            </a:r>
            <a:r>
              <a:rPr lang="en-US" sz="2200" noProof="0" dirty="0" err="1">
                <a:solidFill>
                  <a:schemeClr val="bg2"/>
                </a:solidFill>
              </a:rPr>
              <a:t>programme</a:t>
            </a:r>
            <a:r>
              <a:rPr lang="en-US" sz="2200" noProof="0" dirty="0">
                <a:solidFill>
                  <a:schemeClr val="bg2"/>
                </a:solidFill>
              </a:rPr>
              <a:t> are the Diploma and the Diploma Supplement. The diploma supplement must also contain the description of the higher education system in the Republic of Serbia.</a:t>
            </a:r>
          </a:p>
          <a:p>
            <a:pPr algn="just">
              <a:buFont typeface="Wingdings" panose="05000000000000000000" pitchFamily="2" charset="2"/>
              <a:buChar char="q"/>
            </a:pPr>
            <a:endParaRPr lang="en-US" sz="2200" b="1" noProof="0" dirty="0">
              <a:solidFill>
                <a:schemeClr val="bg2"/>
              </a:solidFill>
            </a:endParaRPr>
          </a:p>
          <a:p>
            <a:pPr algn="just">
              <a:buFont typeface="Wingdings" panose="05000000000000000000" pitchFamily="2" charset="2"/>
              <a:buChar char="Ø"/>
            </a:pPr>
            <a:endParaRPr lang="en-US" sz="2200" b="1" noProof="0" dirty="0">
              <a:solidFill>
                <a:schemeClr val="bg2"/>
              </a:solidFill>
            </a:endParaRPr>
          </a:p>
          <a:p>
            <a:pPr marL="0" indent="0" algn="just">
              <a:buNone/>
            </a:pPr>
            <a:endParaRPr lang="en-US" sz="2200" b="1" noProof="0" dirty="0">
              <a:solidFill>
                <a:schemeClr val="bg2"/>
              </a:solidFill>
            </a:endParaRPr>
          </a:p>
        </p:txBody>
      </p:sp>
      <p:pic>
        <p:nvPicPr>
          <p:cNvPr id="4" name="Picture 3">
            <a:extLst>
              <a:ext uri="{FF2B5EF4-FFF2-40B4-BE49-F238E27FC236}">
                <a16:creationId xmlns:a16="http://schemas.microsoft.com/office/drawing/2014/main" id="{5B9F34B6-7724-42FA-B99E-EC1E05C6ECA6}"/>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8872614" y="258250"/>
            <a:ext cx="3095121" cy="819028"/>
          </a:xfrm>
          <a:prstGeom prst="rect">
            <a:avLst/>
          </a:prstGeom>
        </p:spPr>
      </p:pic>
    </p:spTree>
    <p:extLst>
      <p:ext uri="{BB962C8B-B14F-4D97-AF65-F5344CB8AC3E}">
        <p14:creationId xmlns:p14="http://schemas.microsoft.com/office/powerpoint/2010/main" val="42661773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BE3C7-46A3-E264-E206-2698CF845E49}"/>
              </a:ext>
            </a:extLst>
          </p:cNvPr>
          <p:cNvSpPr>
            <a:spLocks noGrp="1"/>
          </p:cNvSpPr>
          <p:nvPr>
            <p:ph type="title"/>
          </p:nvPr>
        </p:nvSpPr>
        <p:spPr>
          <a:xfrm>
            <a:off x="251011" y="258250"/>
            <a:ext cx="8803341" cy="744836"/>
          </a:xfrm>
        </p:spPr>
        <p:txBody>
          <a:bodyPr vert="horz" lIns="91440" tIns="45720" rIns="91440" bIns="45720" rtlCol="0" anchor="ctr">
            <a:noAutofit/>
          </a:bodyPr>
          <a:lstStyle/>
          <a:p>
            <a:r>
              <a:rPr lang="en-US" sz="4000" b="1" kern="1200" noProof="0" dirty="0">
                <a:solidFill>
                  <a:schemeClr val="bg2"/>
                </a:solidFill>
                <a:latin typeface="+mj-lt"/>
                <a:ea typeface="+mj-ea"/>
                <a:cs typeface="+mj-cs"/>
              </a:rPr>
              <a:t>Option A </a:t>
            </a:r>
            <a:r>
              <a:rPr lang="en-US" sz="4000" b="1" i="1" kern="1200" noProof="0" dirty="0">
                <a:solidFill>
                  <a:schemeClr val="bg2"/>
                </a:solidFill>
                <a:latin typeface="+mj-lt"/>
                <a:ea typeface="+mj-ea"/>
                <a:cs typeface="+mj-cs"/>
              </a:rPr>
              <a:t>vs </a:t>
            </a:r>
            <a:r>
              <a:rPr lang="en-US" sz="4000" b="1" kern="1200" noProof="0" dirty="0">
                <a:solidFill>
                  <a:schemeClr val="bg2"/>
                </a:solidFill>
                <a:latin typeface="+mj-lt"/>
                <a:ea typeface="+mj-ea"/>
                <a:cs typeface="+mj-cs"/>
              </a:rPr>
              <a:t>Option B</a:t>
            </a:r>
            <a:endParaRPr lang="en-GB" sz="4000" b="1" kern="1200" noProof="0" dirty="0">
              <a:solidFill>
                <a:schemeClr val="bg2"/>
              </a:solidFill>
              <a:latin typeface="+mj-lt"/>
              <a:ea typeface="+mj-ea"/>
              <a:cs typeface="+mj-cs"/>
            </a:endParaRPr>
          </a:p>
        </p:txBody>
      </p:sp>
      <p:sp>
        <p:nvSpPr>
          <p:cNvPr id="7" name="Content Placeholder 3">
            <a:extLst>
              <a:ext uri="{FF2B5EF4-FFF2-40B4-BE49-F238E27FC236}">
                <a16:creationId xmlns:a16="http://schemas.microsoft.com/office/drawing/2014/main" id="{01BB276A-338A-49E2-BA6E-E3CA5EDA9BDF}"/>
              </a:ext>
            </a:extLst>
          </p:cNvPr>
          <p:cNvSpPr>
            <a:spLocks noGrp="1"/>
          </p:cNvSpPr>
          <p:nvPr>
            <p:ph idx="1"/>
          </p:nvPr>
        </p:nvSpPr>
        <p:spPr>
          <a:xfrm>
            <a:off x="251012" y="1500996"/>
            <a:ext cx="11582400" cy="4451568"/>
          </a:xfrm>
        </p:spPr>
        <p:txBody>
          <a:bodyPr>
            <a:normAutofit/>
          </a:bodyPr>
          <a:lstStyle/>
          <a:p>
            <a:pPr algn="just">
              <a:buFont typeface="Wingdings" panose="05000000000000000000" pitchFamily="2" charset="2"/>
              <a:buChar char="q"/>
            </a:pPr>
            <a:r>
              <a:rPr lang="sr-Latn-RS" sz="2500" noProof="0" dirty="0" err="1">
                <a:solidFill>
                  <a:schemeClr val="bg2"/>
                </a:solidFill>
              </a:rPr>
              <a:t>Currently</a:t>
            </a:r>
            <a:r>
              <a:rPr lang="sr-Latn-RS" sz="2500" noProof="0" dirty="0">
                <a:solidFill>
                  <a:schemeClr val="bg2"/>
                </a:solidFill>
              </a:rPr>
              <a:t>, </a:t>
            </a:r>
            <a:r>
              <a:rPr lang="sr-Latn-RS" sz="2500" noProof="0" dirty="0" err="1">
                <a:solidFill>
                  <a:schemeClr val="bg2"/>
                </a:solidFill>
              </a:rPr>
              <a:t>lifelong</a:t>
            </a:r>
            <a:r>
              <a:rPr lang="sr-Latn-RS" sz="2500" noProof="0" dirty="0">
                <a:solidFill>
                  <a:schemeClr val="bg2"/>
                </a:solidFill>
              </a:rPr>
              <a:t> </a:t>
            </a:r>
            <a:r>
              <a:rPr lang="sr-Latn-RS" sz="2500" noProof="0" dirty="0" err="1">
                <a:solidFill>
                  <a:schemeClr val="bg2"/>
                </a:solidFill>
              </a:rPr>
              <a:t>programs</a:t>
            </a:r>
            <a:r>
              <a:rPr lang="sr-Latn-RS" sz="2500" noProof="0" dirty="0">
                <a:solidFill>
                  <a:schemeClr val="bg2"/>
                </a:solidFill>
              </a:rPr>
              <a:t> are </a:t>
            </a:r>
            <a:r>
              <a:rPr lang="sr-Latn-RS" sz="2500" noProof="0" dirty="0" err="1">
                <a:solidFill>
                  <a:schemeClr val="bg2"/>
                </a:solidFill>
              </a:rPr>
              <a:t>not</a:t>
            </a:r>
            <a:r>
              <a:rPr lang="sr-Latn-RS" sz="2500" noProof="0" dirty="0">
                <a:solidFill>
                  <a:schemeClr val="bg2"/>
                </a:solidFill>
              </a:rPr>
              <a:t> a </a:t>
            </a:r>
            <a:r>
              <a:rPr lang="sr-Latn-RS" sz="2500" noProof="0" dirty="0" err="1">
                <a:solidFill>
                  <a:schemeClr val="bg2"/>
                </a:solidFill>
              </a:rPr>
              <a:t>part</a:t>
            </a:r>
            <a:r>
              <a:rPr lang="sr-Latn-RS" sz="2500" noProof="0" dirty="0">
                <a:solidFill>
                  <a:schemeClr val="bg2"/>
                </a:solidFill>
              </a:rPr>
              <a:t> </a:t>
            </a:r>
            <a:r>
              <a:rPr lang="sr-Latn-RS" sz="2500" noProof="0" dirty="0" err="1">
                <a:solidFill>
                  <a:schemeClr val="bg2"/>
                </a:solidFill>
              </a:rPr>
              <a:t>of</a:t>
            </a:r>
            <a:r>
              <a:rPr lang="sr-Latn-RS" sz="2500" noProof="0" dirty="0">
                <a:solidFill>
                  <a:schemeClr val="bg2"/>
                </a:solidFill>
              </a:rPr>
              <a:t> </a:t>
            </a:r>
            <a:r>
              <a:rPr lang="sr-Latn-RS" sz="2500" noProof="0" dirty="0" err="1">
                <a:solidFill>
                  <a:schemeClr val="bg2"/>
                </a:solidFill>
              </a:rPr>
              <a:t>the</a:t>
            </a:r>
            <a:r>
              <a:rPr lang="sr-Latn-RS" sz="2500" noProof="0" dirty="0">
                <a:solidFill>
                  <a:schemeClr val="bg2"/>
                </a:solidFill>
              </a:rPr>
              <a:t> title </a:t>
            </a:r>
            <a:r>
              <a:rPr lang="sr-Latn-RS" sz="2500" noProof="0" dirty="0" err="1">
                <a:solidFill>
                  <a:schemeClr val="bg2"/>
                </a:solidFill>
              </a:rPr>
              <a:t>obtaining</a:t>
            </a:r>
            <a:r>
              <a:rPr lang="sr-Latn-RS" sz="2500" noProof="0" dirty="0">
                <a:solidFill>
                  <a:schemeClr val="bg2"/>
                </a:solidFill>
              </a:rPr>
              <a:t> </a:t>
            </a:r>
            <a:r>
              <a:rPr lang="sr-Latn-RS" sz="2500" noProof="0" dirty="0" err="1">
                <a:solidFill>
                  <a:schemeClr val="bg2"/>
                </a:solidFill>
              </a:rPr>
              <a:t>system</a:t>
            </a:r>
            <a:r>
              <a:rPr lang="sr-Latn-RS" sz="2500" noProof="0" dirty="0">
                <a:solidFill>
                  <a:schemeClr val="bg2"/>
                </a:solidFill>
              </a:rPr>
              <a:t> in Serbia</a:t>
            </a:r>
            <a:r>
              <a:rPr lang="en-US" sz="2500" noProof="0" dirty="0">
                <a:solidFill>
                  <a:schemeClr val="bg2"/>
                </a:solidFill>
              </a:rPr>
              <a:t>.</a:t>
            </a:r>
            <a:endParaRPr lang="sr-Latn-RS" sz="2500" noProof="0" dirty="0">
              <a:solidFill>
                <a:schemeClr val="bg2"/>
              </a:solidFill>
            </a:endParaRPr>
          </a:p>
          <a:p>
            <a:pPr algn="just">
              <a:buFont typeface="Wingdings" panose="05000000000000000000" pitchFamily="2" charset="2"/>
              <a:buChar char="q"/>
            </a:pPr>
            <a:endParaRPr lang="sr-Latn-RS" sz="2500" dirty="0">
              <a:solidFill>
                <a:schemeClr val="bg2"/>
              </a:solidFill>
            </a:endParaRPr>
          </a:p>
          <a:p>
            <a:pPr algn="just">
              <a:buFont typeface="Wingdings" panose="05000000000000000000" pitchFamily="2" charset="2"/>
              <a:buChar char="q"/>
            </a:pPr>
            <a:r>
              <a:rPr lang="sr-Latn-RS" sz="2500" noProof="0" dirty="0" err="1">
                <a:solidFill>
                  <a:schemeClr val="bg2"/>
                </a:solidFill>
              </a:rPr>
              <a:t>However</a:t>
            </a:r>
            <a:r>
              <a:rPr lang="sr-Latn-RS" sz="2500" noProof="0" dirty="0">
                <a:solidFill>
                  <a:schemeClr val="bg2"/>
                </a:solidFill>
              </a:rPr>
              <a:t>, </a:t>
            </a:r>
            <a:r>
              <a:rPr lang="sr-Latn-RS" sz="2500" noProof="0" dirty="0" err="1">
                <a:solidFill>
                  <a:schemeClr val="bg2"/>
                </a:solidFill>
              </a:rPr>
              <a:t>MCs</a:t>
            </a:r>
            <a:r>
              <a:rPr lang="sr-Latn-RS" sz="2500" noProof="0" dirty="0">
                <a:solidFill>
                  <a:schemeClr val="bg2"/>
                </a:solidFill>
              </a:rPr>
              <a:t>, </a:t>
            </a:r>
            <a:r>
              <a:rPr lang="sr-Latn-RS" sz="2500" noProof="0" dirty="0" err="1">
                <a:solidFill>
                  <a:schemeClr val="bg2"/>
                </a:solidFill>
              </a:rPr>
              <a:t>defined</a:t>
            </a:r>
            <a:r>
              <a:rPr lang="sr-Latn-RS" sz="2500" noProof="0" dirty="0">
                <a:solidFill>
                  <a:schemeClr val="bg2"/>
                </a:solidFill>
              </a:rPr>
              <a:t> </a:t>
            </a:r>
            <a:r>
              <a:rPr lang="sr-Latn-RS" sz="2500" i="1" noProof="0" dirty="0">
                <a:solidFill>
                  <a:schemeClr val="bg2"/>
                </a:solidFill>
              </a:rPr>
              <a:t>as </a:t>
            </a:r>
            <a:r>
              <a:rPr lang="sr-Latn-RS" sz="2500" i="1" noProof="0" dirty="0" err="1">
                <a:solidFill>
                  <a:schemeClr val="bg2"/>
                </a:solidFill>
              </a:rPr>
              <a:t>the</a:t>
            </a:r>
            <a:r>
              <a:rPr lang="sr-Latn-RS" sz="2500" i="1" noProof="0" dirty="0">
                <a:solidFill>
                  <a:schemeClr val="bg2"/>
                </a:solidFill>
              </a:rPr>
              <a:t> </a:t>
            </a:r>
            <a:r>
              <a:rPr lang="sr-Latn-RS" sz="2500" i="1" noProof="0" dirty="0" err="1">
                <a:solidFill>
                  <a:schemeClr val="bg2"/>
                </a:solidFill>
              </a:rPr>
              <a:t>special</a:t>
            </a:r>
            <a:r>
              <a:rPr lang="sr-Latn-RS" sz="2500" i="1" noProof="0" dirty="0">
                <a:solidFill>
                  <a:schemeClr val="bg2"/>
                </a:solidFill>
              </a:rPr>
              <a:t> </a:t>
            </a:r>
            <a:r>
              <a:rPr lang="sr-Latn-RS" sz="2500" i="1" noProof="0" dirty="0" err="1">
                <a:solidFill>
                  <a:schemeClr val="bg2"/>
                </a:solidFill>
              </a:rPr>
              <a:t>case</a:t>
            </a:r>
            <a:r>
              <a:rPr lang="sr-Latn-RS" sz="2500" i="1" noProof="0" dirty="0">
                <a:solidFill>
                  <a:schemeClr val="bg2"/>
                </a:solidFill>
              </a:rPr>
              <a:t> </a:t>
            </a:r>
            <a:r>
              <a:rPr lang="sr-Latn-RS" sz="2500" i="1" noProof="0" dirty="0" err="1">
                <a:solidFill>
                  <a:schemeClr val="bg2"/>
                </a:solidFill>
              </a:rPr>
              <a:t>of</a:t>
            </a:r>
            <a:r>
              <a:rPr lang="sr-Latn-RS" sz="2500" i="1" noProof="0" dirty="0">
                <a:solidFill>
                  <a:schemeClr val="bg2"/>
                </a:solidFill>
              </a:rPr>
              <a:t> </a:t>
            </a:r>
            <a:r>
              <a:rPr lang="sr-Latn-RS" sz="2500" i="1" noProof="0" dirty="0" err="1">
                <a:solidFill>
                  <a:schemeClr val="bg2"/>
                </a:solidFill>
              </a:rPr>
              <a:t>lifelong</a:t>
            </a:r>
            <a:r>
              <a:rPr lang="sr-Latn-RS" sz="2500" i="1" noProof="0" dirty="0">
                <a:solidFill>
                  <a:schemeClr val="bg2"/>
                </a:solidFill>
              </a:rPr>
              <a:t> </a:t>
            </a:r>
            <a:r>
              <a:rPr lang="sr-Latn-RS" sz="2500" i="1" noProof="0" dirty="0" err="1">
                <a:solidFill>
                  <a:schemeClr val="bg2"/>
                </a:solidFill>
              </a:rPr>
              <a:t>learning</a:t>
            </a:r>
            <a:r>
              <a:rPr lang="sr-Latn-RS" sz="2500" i="1" noProof="0" dirty="0">
                <a:solidFill>
                  <a:schemeClr val="bg2"/>
                </a:solidFill>
              </a:rPr>
              <a:t> </a:t>
            </a:r>
            <a:r>
              <a:rPr lang="sr-Latn-RS" sz="2500" i="1" noProof="0" dirty="0" err="1">
                <a:solidFill>
                  <a:schemeClr val="bg2"/>
                </a:solidFill>
              </a:rPr>
              <a:t>programs</a:t>
            </a:r>
            <a:r>
              <a:rPr lang="sr-Latn-RS" sz="2500" noProof="0" dirty="0">
                <a:solidFill>
                  <a:schemeClr val="bg2"/>
                </a:solidFill>
              </a:rPr>
              <a:t>, </a:t>
            </a:r>
            <a:r>
              <a:rPr lang="sr-Latn-RS" sz="2500" noProof="0" dirty="0" err="1">
                <a:solidFill>
                  <a:schemeClr val="bg2"/>
                </a:solidFill>
              </a:rPr>
              <a:t>could</a:t>
            </a:r>
            <a:r>
              <a:rPr lang="sr-Latn-RS" sz="2500" noProof="0" dirty="0">
                <a:solidFill>
                  <a:schemeClr val="bg2"/>
                </a:solidFill>
              </a:rPr>
              <a:t> </a:t>
            </a:r>
            <a:r>
              <a:rPr lang="sr-Latn-RS" sz="2500" noProof="0" dirty="0" err="1">
                <a:solidFill>
                  <a:schemeClr val="bg2"/>
                </a:solidFill>
              </a:rPr>
              <a:t>become</a:t>
            </a:r>
            <a:r>
              <a:rPr lang="sr-Latn-RS" sz="2500" noProof="0" dirty="0">
                <a:solidFill>
                  <a:schemeClr val="bg2"/>
                </a:solidFill>
              </a:rPr>
              <a:t> </a:t>
            </a:r>
            <a:r>
              <a:rPr lang="sr-Latn-RS" sz="2500" noProof="0" dirty="0" err="1">
                <a:solidFill>
                  <a:schemeClr val="bg2"/>
                </a:solidFill>
              </a:rPr>
              <a:t>part</a:t>
            </a:r>
            <a:r>
              <a:rPr lang="sr-Latn-RS" sz="2500" noProof="0" dirty="0">
                <a:solidFill>
                  <a:schemeClr val="bg2"/>
                </a:solidFill>
              </a:rPr>
              <a:t> </a:t>
            </a:r>
            <a:r>
              <a:rPr lang="sr-Latn-RS" sz="2500" noProof="0" dirty="0" err="1">
                <a:solidFill>
                  <a:schemeClr val="bg2"/>
                </a:solidFill>
              </a:rPr>
              <a:t>of</a:t>
            </a:r>
            <a:r>
              <a:rPr lang="sr-Latn-RS" sz="2500" noProof="0" dirty="0">
                <a:solidFill>
                  <a:schemeClr val="bg2"/>
                </a:solidFill>
              </a:rPr>
              <a:t> </a:t>
            </a:r>
            <a:r>
              <a:rPr lang="sr-Latn-RS" sz="2500" noProof="0" dirty="0" err="1">
                <a:solidFill>
                  <a:schemeClr val="bg2"/>
                </a:solidFill>
              </a:rPr>
              <a:t>this</a:t>
            </a:r>
            <a:r>
              <a:rPr lang="sr-Latn-RS" sz="2500" noProof="0" dirty="0">
                <a:solidFill>
                  <a:schemeClr val="bg2"/>
                </a:solidFill>
              </a:rPr>
              <a:t> </a:t>
            </a:r>
            <a:r>
              <a:rPr lang="sr-Latn-RS" sz="2500" noProof="0" dirty="0" err="1">
                <a:solidFill>
                  <a:schemeClr val="bg2"/>
                </a:solidFill>
              </a:rPr>
              <a:t>system</a:t>
            </a:r>
            <a:r>
              <a:rPr lang="sr-Latn-RS" sz="2500" noProof="0" dirty="0">
                <a:solidFill>
                  <a:schemeClr val="bg2"/>
                </a:solidFill>
              </a:rPr>
              <a:t>.</a:t>
            </a:r>
          </a:p>
          <a:p>
            <a:pPr algn="just">
              <a:buFont typeface="Wingdings" panose="05000000000000000000" pitchFamily="2" charset="2"/>
              <a:buChar char="q"/>
            </a:pPr>
            <a:endParaRPr lang="sr-Latn-RS" sz="2500" dirty="0">
              <a:solidFill>
                <a:schemeClr val="bg2"/>
              </a:solidFill>
            </a:endParaRPr>
          </a:p>
          <a:p>
            <a:pPr algn="just">
              <a:buFont typeface="Wingdings" panose="05000000000000000000" pitchFamily="2" charset="2"/>
              <a:buChar char="q"/>
            </a:pPr>
            <a:r>
              <a:rPr lang="sr-Latn-RS" sz="2500" noProof="0" dirty="0">
                <a:solidFill>
                  <a:schemeClr val="bg2"/>
                </a:solidFill>
              </a:rPr>
              <a:t>The </a:t>
            </a:r>
            <a:r>
              <a:rPr lang="sr-Latn-RS" sz="2500" noProof="0" dirty="0" err="1">
                <a:solidFill>
                  <a:schemeClr val="bg2"/>
                </a:solidFill>
              </a:rPr>
              <a:t>question</a:t>
            </a:r>
            <a:r>
              <a:rPr lang="sr-Latn-RS" sz="2500" noProof="0" dirty="0">
                <a:solidFill>
                  <a:schemeClr val="bg2"/>
                </a:solidFill>
              </a:rPr>
              <a:t> is WHY and HOW (</a:t>
            </a:r>
            <a:r>
              <a:rPr lang="en-US" sz="2500" dirty="0">
                <a:solidFill>
                  <a:schemeClr val="accent1"/>
                </a:solidFill>
              </a:rPr>
              <a:t>because they are not full qualification</a:t>
            </a:r>
            <a:r>
              <a:rPr lang="sr-Latn-RS" sz="2500" noProof="0" dirty="0">
                <a:solidFill>
                  <a:schemeClr val="bg2"/>
                </a:solidFill>
              </a:rPr>
              <a:t>)?</a:t>
            </a:r>
          </a:p>
          <a:p>
            <a:pPr algn="just">
              <a:buFont typeface="Wingdings" panose="05000000000000000000" pitchFamily="2" charset="2"/>
              <a:buChar char="q"/>
            </a:pPr>
            <a:endParaRPr lang="sr-Latn-RS" sz="2500" dirty="0">
              <a:solidFill>
                <a:schemeClr val="bg2"/>
              </a:solidFill>
            </a:endParaRPr>
          </a:p>
          <a:p>
            <a:pPr algn="just">
              <a:buFont typeface="Wingdings" panose="05000000000000000000" pitchFamily="2" charset="2"/>
              <a:buChar char="q"/>
            </a:pPr>
            <a:r>
              <a:rPr lang="en-US" sz="2500" b="1" dirty="0">
                <a:solidFill>
                  <a:schemeClr val="accent1"/>
                </a:solidFill>
              </a:rPr>
              <a:t>Option A vs Option B - Draw</a:t>
            </a:r>
          </a:p>
          <a:p>
            <a:pPr algn="just">
              <a:buFont typeface="Wingdings" panose="05000000000000000000" pitchFamily="2" charset="2"/>
              <a:buChar char="q"/>
            </a:pPr>
            <a:endParaRPr lang="en-US" sz="2200" noProof="0" dirty="0">
              <a:solidFill>
                <a:schemeClr val="bg2"/>
              </a:solidFill>
            </a:endParaRPr>
          </a:p>
        </p:txBody>
      </p:sp>
      <p:pic>
        <p:nvPicPr>
          <p:cNvPr id="4" name="Picture 3">
            <a:extLst>
              <a:ext uri="{FF2B5EF4-FFF2-40B4-BE49-F238E27FC236}">
                <a16:creationId xmlns:a16="http://schemas.microsoft.com/office/drawing/2014/main" id="{5B9F34B6-7724-42FA-B99E-EC1E05C6ECA6}"/>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8872614" y="258250"/>
            <a:ext cx="3095121" cy="819028"/>
          </a:xfrm>
          <a:prstGeom prst="rect">
            <a:avLst/>
          </a:prstGeom>
        </p:spPr>
      </p:pic>
    </p:spTree>
    <p:extLst>
      <p:ext uri="{BB962C8B-B14F-4D97-AF65-F5344CB8AC3E}">
        <p14:creationId xmlns:p14="http://schemas.microsoft.com/office/powerpoint/2010/main" val="5772282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BE3C7-46A3-E264-E206-2698CF845E49}"/>
              </a:ext>
            </a:extLst>
          </p:cNvPr>
          <p:cNvSpPr>
            <a:spLocks noGrp="1"/>
          </p:cNvSpPr>
          <p:nvPr>
            <p:ph type="title"/>
          </p:nvPr>
        </p:nvSpPr>
        <p:spPr>
          <a:xfrm>
            <a:off x="251011" y="258250"/>
            <a:ext cx="8803341" cy="744836"/>
          </a:xfrm>
        </p:spPr>
        <p:txBody>
          <a:bodyPr vert="horz" lIns="91440" tIns="45720" rIns="91440" bIns="45720" rtlCol="0" anchor="ctr">
            <a:noAutofit/>
          </a:bodyPr>
          <a:lstStyle/>
          <a:p>
            <a:r>
              <a:rPr lang="en-US" sz="4000" b="1" kern="1200" noProof="0" dirty="0">
                <a:solidFill>
                  <a:schemeClr val="bg2"/>
                </a:solidFill>
                <a:latin typeface="+mj-lt"/>
                <a:ea typeface="+mj-ea"/>
                <a:cs typeface="+mj-cs"/>
              </a:rPr>
              <a:t>Recognition of foreign HE documents</a:t>
            </a:r>
            <a:endParaRPr lang="en-GB" sz="4000" b="1" kern="1200" noProof="0" dirty="0">
              <a:solidFill>
                <a:schemeClr val="bg2"/>
              </a:solidFill>
              <a:latin typeface="+mj-lt"/>
              <a:ea typeface="+mj-ea"/>
              <a:cs typeface="+mj-cs"/>
            </a:endParaRPr>
          </a:p>
        </p:txBody>
      </p:sp>
      <p:sp>
        <p:nvSpPr>
          <p:cNvPr id="7" name="Content Placeholder 3">
            <a:extLst>
              <a:ext uri="{FF2B5EF4-FFF2-40B4-BE49-F238E27FC236}">
                <a16:creationId xmlns:a16="http://schemas.microsoft.com/office/drawing/2014/main" id="{01BB276A-338A-49E2-BA6E-E3CA5EDA9BDF}"/>
              </a:ext>
            </a:extLst>
          </p:cNvPr>
          <p:cNvSpPr>
            <a:spLocks noGrp="1"/>
          </p:cNvSpPr>
          <p:nvPr>
            <p:ph idx="1"/>
          </p:nvPr>
        </p:nvSpPr>
        <p:spPr>
          <a:xfrm>
            <a:off x="251012" y="1558506"/>
            <a:ext cx="11582400" cy="4788506"/>
          </a:xfrm>
        </p:spPr>
        <p:txBody>
          <a:bodyPr>
            <a:normAutofit/>
          </a:bodyPr>
          <a:lstStyle/>
          <a:p>
            <a:pPr algn="just">
              <a:buFont typeface="Wingdings" panose="05000000000000000000" pitchFamily="2" charset="2"/>
              <a:buChar char="q"/>
            </a:pPr>
            <a:r>
              <a:rPr lang="en-US" sz="2500" noProof="0" dirty="0">
                <a:solidFill>
                  <a:schemeClr val="bg2"/>
                </a:solidFill>
              </a:rPr>
              <a:t>ENIC/NARIC Centre, as an internal </a:t>
            </a:r>
            <a:r>
              <a:rPr lang="en-US" sz="2500" noProof="0" dirty="0" err="1">
                <a:solidFill>
                  <a:schemeClr val="bg2"/>
                </a:solidFill>
              </a:rPr>
              <a:t>organisational</a:t>
            </a:r>
            <a:r>
              <a:rPr lang="en-US" sz="2500" noProof="0" dirty="0">
                <a:solidFill>
                  <a:schemeClr val="bg2"/>
                </a:solidFill>
              </a:rPr>
              <a:t> unit of the Qualifications Agency, evaluates the foreign study </a:t>
            </a:r>
            <a:r>
              <a:rPr lang="en-US" sz="2500" noProof="0" dirty="0" err="1">
                <a:solidFill>
                  <a:schemeClr val="bg2"/>
                </a:solidFill>
              </a:rPr>
              <a:t>programme</a:t>
            </a:r>
            <a:r>
              <a:rPr lang="en-US" sz="2500" noProof="0" dirty="0">
                <a:solidFill>
                  <a:schemeClr val="bg2"/>
                </a:solidFill>
              </a:rPr>
              <a:t>, or a part of the study </a:t>
            </a:r>
            <a:r>
              <a:rPr lang="en-US" sz="2500" noProof="0" dirty="0" err="1">
                <a:solidFill>
                  <a:schemeClr val="bg2"/>
                </a:solidFill>
              </a:rPr>
              <a:t>programme</a:t>
            </a:r>
            <a:r>
              <a:rPr lang="en-US" sz="2500" noProof="0" dirty="0">
                <a:solidFill>
                  <a:schemeClr val="bg2"/>
                </a:solidFill>
              </a:rPr>
              <a:t> for the purpose of employment. Based on the evaluation, the ENIC/NARIC Centre issues a decision on professional recognition.</a:t>
            </a:r>
          </a:p>
          <a:p>
            <a:pPr algn="just">
              <a:buFont typeface="Wingdings" panose="05000000000000000000" pitchFamily="2" charset="2"/>
              <a:buChar char="q"/>
            </a:pPr>
            <a:r>
              <a:rPr lang="en-US" sz="2500" noProof="0" dirty="0">
                <a:solidFill>
                  <a:schemeClr val="bg2"/>
                </a:solidFill>
              </a:rPr>
              <a:t>The decision on professional recognition contains the name, type, degree and duration (scope) of the study </a:t>
            </a:r>
            <a:r>
              <a:rPr lang="en-US" sz="2500" noProof="0" dirty="0" err="1">
                <a:solidFill>
                  <a:schemeClr val="bg2"/>
                </a:solidFill>
              </a:rPr>
              <a:t>programme</a:t>
            </a:r>
            <a:r>
              <a:rPr lang="en-US" sz="2500" noProof="0" dirty="0">
                <a:solidFill>
                  <a:schemeClr val="bg2"/>
                </a:solidFill>
              </a:rPr>
              <a:t>, the scientific, artistic or applied field within which the study </a:t>
            </a:r>
            <a:r>
              <a:rPr lang="en-US" sz="2500" noProof="0" dirty="0" err="1">
                <a:solidFill>
                  <a:schemeClr val="bg2"/>
                </a:solidFill>
              </a:rPr>
              <a:t>programme</a:t>
            </a:r>
            <a:r>
              <a:rPr lang="en-US" sz="2500" noProof="0" dirty="0">
                <a:solidFill>
                  <a:schemeClr val="bg2"/>
                </a:solidFill>
              </a:rPr>
              <a:t> was completed, the qualification as it is stated in the foreign higher education document – in the original language and translated into Serbian, as well as the NQFS level to which the qualification corresponds</a:t>
            </a:r>
          </a:p>
          <a:p>
            <a:pPr algn="just">
              <a:buFont typeface="Wingdings" panose="05000000000000000000" pitchFamily="2" charset="2"/>
              <a:buChar char="Ø"/>
            </a:pPr>
            <a:endParaRPr lang="en-US" sz="2500" noProof="0" dirty="0">
              <a:solidFill>
                <a:schemeClr val="bg2"/>
              </a:solidFill>
            </a:endParaRPr>
          </a:p>
          <a:p>
            <a:pPr marL="0" indent="0" algn="just">
              <a:buNone/>
            </a:pPr>
            <a:endParaRPr lang="en-US" sz="2200" b="1" noProof="0" dirty="0">
              <a:solidFill>
                <a:schemeClr val="bg2"/>
              </a:solidFill>
            </a:endParaRPr>
          </a:p>
        </p:txBody>
      </p:sp>
      <p:pic>
        <p:nvPicPr>
          <p:cNvPr id="4" name="Picture 3">
            <a:extLst>
              <a:ext uri="{FF2B5EF4-FFF2-40B4-BE49-F238E27FC236}">
                <a16:creationId xmlns:a16="http://schemas.microsoft.com/office/drawing/2014/main" id="{5B9F34B6-7724-42FA-B99E-EC1E05C6ECA6}"/>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8872614" y="258250"/>
            <a:ext cx="3095121" cy="819028"/>
          </a:xfrm>
          <a:prstGeom prst="rect">
            <a:avLst/>
          </a:prstGeom>
        </p:spPr>
      </p:pic>
    </p:spTree>
    <p:extLst>
      <p:ext uri="{BB962C8B-B14F-4D97-AF65-F5344CB8AC3E}">
        <p14:creationId xmlns:p14="http://schemas.microsoft.com/office/powerpoint/2010/main" val="41001416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BE3C7-46A3-E264-E206-2698CF845E49}"/>
              </a:ext>
            </a:extLst>
          </p:cNvPr>
          <p:cNvSpPr>
            <a:spLocks noGrp="1"/>
          </p:cNvSpPr>
          <p:nvPr>
            <p:ph type="title"/>
          </p:nvPr>
        </p:nvSpPr>
        <p:spPr>
          <a:xfrm>
            <a:off x="251011" y="258250"/>
            <a:ext cx="8803341" cy="744836"/>
          </a:xfrm>
        </p:spPr>
        <p:txBody>
          <a:bodyPr vert="horz" lIns="91440" tIns="45720" rIns="91440" bIns="45720" rtlCol="0" anchor="ctr">
            <a:noAutofit/>
          </a:bodyPr>
          <a:lstStyle/>
          <a:p>
            <a:r>
              <a:rPr lang="sr-Latn-RS" sz="4000" b="1" kern="1200" noProof="0" dirty="0" err="1">
                <a:solidFill>
                  <a:schemeClr val="bg2"/>
                </a:solidFill>
                <a:latin typeface="+mj-lt"/>
                <a:ea typeface="+mj-ea"/>
                <a:cs typeface="+mj-cs"/>
              </a:rPr>
              <a:t>Evaluation</a:t>
            </a:r>
            <a:r>
              <a:rPr lang="en-US" sz="4000" b="1" kern="1200" noProof="0" dirty="0">
                <a:solidFill>
                  <a:schemeClr val="bg2"/>
                </a:solidFill>
                <a:latin typeface="+mj-lt"/>
                <a:ea typeface="+mj-ea"/>
                <a:cs typeface="+mj-cs"/>
              </a:rPr>
              <a:t> of foreign HE documents</a:t>
            </a:r>
            <a:endParaRPr lang="en-GB" sz="4000" b="1" kern="1200" noProof="0" dirty="0">
              <a:solidFill>
                <a:schemeClr val="bg2"/>
              </a:solidFill>
              <a:latin typeface="+mj-lt"/>
              <a:ea typeface="+mj-ea"/>
              <a:cs typeface="+mj-cs"/>
            </a:endParaRPr>
          </a:p>
        </p:txBody>
      </p:sp>
      <p:sp>
        <p:nvSpPr>
          <p:cNvPr id="7" name="Content Placeholder 3">
            <a:extLst>
              <a:ext uri="{FF2B5EF4-FFF2-40B4-BE49-F238E27FC236}">
                <a16:creationId xmlns:a16="http://schemas.microsoft.com/office/drawing/2014/main" id="{01BB276A-338A-49E2-BA6E-E3CA5EDA9BDF}"/>
              </a:ext>
            </a:extLst>
          </p:cNvPr>
          <p:cNvSpPr>
            <a:spLocks noGrp="1"/>
          </p:cNvSpPr>
          <p:nvPr>
            <p:ph idx="1"/>
          </p:nvPr>
        </p:nvSpPr>
        <p:spPr>
          <a:xfrm>
            <a:off x="251012" y="1264023"/>
            <a:ext cx="11582400" cy="5082989"/>
          </a:xfrm>
        </p:spPr>
        <p:txBody>
          <a:bodyPr>
            <a:normAutofit lnSpcReduction="10000"/>
          </a:bodyPr>
          <a:lstStyle/>
          <a:p>
            <a:pPr algn="just">
              <a:buFont typeface="Wingdings" panose="05000000000000000000" pitchFamily="2" charset="2"/>
              <a:buChar char="q"/>
            </a:pPr>
            <a:r>
              <a:rPr lang="en-US" sz="2500" noProof="0" dirty="0">
                <a:solidFill>
                  <a:schemeClr val="bg2"/>
                </a:solidFill>
              </a:rPr>
              <a:t>The evaluation of a foreign study </a:t>
            </a:r>
            <a:r>
              <a:rPr lang="en-US" sz="2500" noProof="0" dirty="0" err="1">
                <a:solidFill>
                  <a:schemeClr val="bg2"/>
                </a:solidFill>
              </a:rPr>
              <a:t>programme</a:t>
            </a:r>
            <a:r>
              <a:rPr lang="en-US" sz="2500" noProof="0" dirty="0">
                <a:solidFill>
                  <a:schemeClr val="bg2"/>
                </a:solidFill>
              </a:rPr>
              <a:t> in order to continue the education is carried out by the professional body of an independent higher education institution to which an application for academic recognition has been submitted.</a:t>
            </a:r>
          </a:p>
          <a:p>
            <a:pPr algn="just">
              <a:buFont typeface="Wingdings" panose="05000000000000000000" pitchFamily="2" charset="2"/>
              <a:buChar char="q"/>
            </a:pPr>
            <a:r>
              <a:rPr lang="en-US" sz="2500" noProof="0" dirty="0">
                <a:solidFill>
                  <a:schemeClr val="bg2"/>
                </a:solidFill>
              </a:rPr>
              <a:t>Based on the evaluation, the independent higher education institution issues a decision on academic recognition.</a:t>
            </a:r>
          </a:p>
          <a:p>
            <a:pPr lvl="1" algn="just">
              <a:buFont typeface="Wingdings" panose="05000000000000000000" pitchFamily="2" charset="2"/>
              <a:buChar char="Ø"/>
            </a:pPr>
            <a:r>
              <a:rPr lang="en-US" sz="2300" noProof="0" dirty="0">
                <a:solidFill>
                  <a:schemeClr val="bg2"/>
                </a:solidFill>
              </a:rPr>
              <a:t>if it is determined that there is a substantial difference between the knowledge and skills achieved in relation to the conditions for enrolment in a particular study </a:t>
            </a:r>
            <a:r>
              <a:rPr lang="en-US" sz="2300" noProof="0" dirty="0" err="1">
                <a:solidFill>
                  <a:schemeClr val="bg2"/>
                </a:solidFill>
              </a:rPr>
              <a:t>programme</a:t>
            </a:r>
            <a:r>
              <a:rPr lang="en-US" sz="2300" noProof="0" dirty="0">
                <a:solidFill>
                  <a:schemeClr val="bg2"/>
                </a:solidFill>
              </a:rPr>
              <a:t>, further education or enrolment in higher education cycle may be either denied or conditioned by the obligation to obtain additional learning outcomes.</a:t>
            </a:r>
          </a:p>
          <a:p>
            <a:pPr algn="just">
              <a:buFont typeface="Wingdings" panose="05000000000000000000" pitchFamily="2" charset="2"/>
              <a:buChar char="q"/>
            </a:pPr>
            <a:r>
              <a:rPr lang="en-US" sz="2500" noProof="0" dirty="0">
                <a:solidFill>
                  <a:schemeClr val="bg2"/>
                </a:solidFill>
              </a:rPr>
              <a:t>Criteria for determining the existence of a significant difference between the type and level of acquired knowledge and skills in relation to the conditions for enrolment in a particular study </a:t>
            </a:r>
            <a:r>
              <a:rPr lang="en-US" sz="2500" noProof="0" dirty="0" err="1">
                <a:solidFill>
                  <a:schemeClr val="bg2"/>
                </a:solidFill>
              </a:rPr>
              <a:t>programme</a:t>
            </a:r>
            <a:r>
              <a:rPr lang="en-US" sz="2500" noProof="0" dirty="0">
                <a:solidFill>
                  <a:schemeClr val="bg2"/>
                </a:solidFill>
              </a:rPr>
              <a:t> are prescribed by an independent higher education institution.</a:t>
            </a:r>
          </a:p>
          <a:p>
            <a:pPr marL="0" indent="0" algn="just">
              <a:buNone/>
            </a:pPr>
            <a:endParaRPr lang="en-US" sz="2200" b="1" noProof="0" dirty="0">
              <a:solidFill>
                <a:schemeClr val="bg2"/>
              </a:solidFill>
            </a:endParaRPr>
          </a:p>
        </p:txBody>
      </p:sp>
      <p:pic>
        <p:nvPicPr>
          <p:cNvPr id="4" name="Picture 3">
            <a:extLst>
              <a:ext uri="{FF2B5EF4-FFF2-40B4-BE49-F238E27FC236}">
                <a16:creationId xmlns:a16="http://schemas.microsoft.com/office/drawing/2014/main" id="{5B9F34B6-7724-42FA-B99E-EC1E05C6ECA6}"/>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8872614" y="258250"/>
            <a:ext cx="3095121" cy="819028"/>
          </a:xfrm>
          <a:prstGeom prst="rect">
            <a:avLst/>
          </a:prstGeom>
        </p:spPr>
      </p:pic>
    </p:spTree>
    <p:extLst>
      <p:ext uri="{BB962C8B-B14F-4D97-AF65-F5344CB8AC3E}">
        <p14:creationId xmlns:p14="http://schemas.microsoft.com/office/powerpoint/2010/main" val="24622194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BE3C7-46A3-E264-E206-2698CF845E49}"/>
              </a:ext>
            </a:extLst>
          </p:cNvPr>
          <p:cNvSpPr>
            <a:spLocks noGrp="1"/>
          </p:cNvSpPr>
          <p:nvPr>
            <p:ph type="title"/>
          </p:nvPr>
        </p:nvSpPr>
        <p:spPr>
          <a:xfrm>
            <a:off x="251011" y="258250"/>
            <a:ext cx="8803341" cy="744836"/>
          </a:xfrm>
        </p:spPr>
        <p:txBody>
          <a:bodyPr vert="horz" lIns="91440" tIns="45720" rIns="91440" bIns="45720" rtlCol="0" anchor="ctr">
            <a:noAutofit/>
          </a:bodyPr>
          <a:lstStyle/>
          <a:p>
            <a:r>
              <a:rPr lang="en-US" sz="4000" b="1" kern="1200" noProof="0" dirty="0">
                <a:solidFill>
                  <a:schemeClr val="bg2"/>
                </a:solidFill>
                <a:latin typeface="+mj-lt"/>
                <a:ea typeface="+mj-ea"/>
                <a:cs typeface="+mj-cs"/>
              </a:rPr>
              <a:t>Option A </a:t>
            </a:r>
            <a:r>
              <a:rPr lang="en-US" sz="4000" b="1" i="1" kern="1200" noProof="0" dirty="0">
                <a:solidFill>
                  <a:schemeClr val="bg2"/>
                </a:solidFill>
                <a:latin typeface="+mj-lt"/>
                <a:ea typeface="+mj-ea"/>
                <a:cs typeface="+mj-cs"/>
              </a:rPr>
              <a:t>vs </a:t>
            </a:r>
            <a:r>
              <a:rPr lang="en-US" sz="4000" b="1" kern="1200" noProof="0" dirty="0">
                <a:solidFill>
                  <a:schemeClr val="bg2"/>
                </a:solidFill>
                <a:latin typeface="+mj-lt"/>
                <a:ea typeface="+mj-ea"/>
                <a:cs typeface="+mj-cs"/>
              </a:rPr>
              <a:t>Option B</a:t>
            </a:r>
            <a:endParaRPr lang="en-GB" sz="4000" b="1" kern="1200" noProof="0" dirty="0">
              <a:solidFill>
                <a:schemeClr val="bg2"/>
              </a:solidFill>
              <a:latin typeface="+mj-lt"/>
              <a:ea typeface="+mj-ea"/>
              <a:cs typeface="+mj-cs"/>
            </a:endParaRPr>
          </a:p>
        </p:txBody>
      </p:sp>
      <p:sp>
        <p:nvSpPr>
          <p:cNvPr id="7" name="Content Placeholder 3">
            <a:extLst>
              <a:ext uri="{FF2B5EF4-FFF2-40B4-BE49-F238E27FC236}">
                <a16:creationId xmlns:a16="http://schemas.microsoft.com/office/drawing/2014/main" id="{01BB276A-338A-49E2-BA6E-E3CA5EDA9BDF}"/>
              </a:ext>
            </a:extLst>
          </p:cNvPr>
          <p:cNvSpPr>
            <a:spLocks noGrp="1"/>
          </p:cNvSpPr>
          <p:nvPr>
            <p:ph idx="1"/>
          </p:nvPr>
        </p:nvSpPr>
        <p:spPr>
          <a:xfrm>
            <a:off x="251012" y="1500996"/>
            <a:ext cx="11582400" cy="4451568"/>
          </a:xfrm>
        </p:spPr>
        <p:txBody>
          <a:bodyPr>
            <a:normAutofit lnSpcReduction="10000"/>
          </a:bodyPr>
          <a:lstStyle/>
          <a:p>
            <a:pPr algn="just">
              <a:buFont typeface="Wingdings" panose="05000000000000000000" pitchFamily="2" charset="2"/>
              <a:buChar char="q"/>
            </a:pPr>
            <a:r>
              <a:rPr lang="sr-Latn-RS" sz="2500" noProof="0" dirty="0" err="1">
                <a:solidFill>
                  <a:schemeClr val="bg2"/>
                </a:solidFill>
              </a:rPr>
              <a:t>Currently</a:t>
            </a:r>
            <a:r>
              <a:rPr lang="sr-Latn-RS" sz="2500" noProof="0" dirty="0">
                <a:solidFill>
                  <a:schemeClr val="bg2"/>
                </a:solidFill>
              </a:rPr>
              <a:t>, </a:t>
            </a:r>
            <a:r>
              <a:rPr lang="sr-Latn-RS" sz="2500" noProof="0" dirty="0" err="1">
                <a:solidFill>
                  <a:schemeClr val="bg2"/>
                </a:solidFill>
              </a:rPr>
              <a:t>lifelong</a:t>
            </a:r>
            <a:r>
              <a:rPr lang="sr-Latn-RS" sz="2500" noProof="0" dirty="0">
                <a:solidFill>
                  <a:schemeClr val="bg2"/>
                </a:solidFill>
              </a:rPr>
              <a:t> </a:t>
            </a:r>
            <a:r>
              <a:rPr lang="sr-Latn-RS" sz="2500" noProof="0" dirty="0" err="1">
                <a:solidFill>
                  <a:schemeClr val="bg2"/>
                </a:solidFill>
              </a:rPr>
              <a:t>programs</a:t>
            </a:r>
            <a:r>
              <a:rPr lang="sr-Latn-RS" sz="2500" noProof="0" dirty="0">
                <a:solidFill>
                  <a:schemeClr val="bg2"/>
                </a:solidFill>
              </a:rPr>
              <a:t> are </a:t>
            </a:r>
            <a:r>
              <a:rPr lang="sr-Latn-RS" sz="2500" noProof="0" dirty="0" err="1">
                <a:solidFill>
                  <a:schemeClr val="bg2"/>
                </a:solidFill>
              </a:rPr>
              <a:t>not</a:t>
            </a:r>
            <a:r>
              <a:rPr lang="sr-Latn-RS" sz="2500" noProof="0" dirty="0">
                <a:solidFill>
                  <a:schemeClr val="bg2"/>
                </a:solidFill>
              </a:rPr>
              <a:t> a </a:t>
            </a:r>
            <a:r>
              <a:rPr lang="sr-Latn-RS" sz="2500" noProof="0" dirty="0" err="1">
                <a:solidFill>
                  <a:schemeClr val="bg2"/>
                </a:solidFill>
              </a:rPr>
              <a:t>part</a:t>
            </a:r>
            <a:r>
              <a:rPr lang="sr-Latn-RS" sz="2500" noProof="0" dirty="0">
                <a:solidFill>
                  <a:schemeClr val="bg2"/>
                </a:solidFill>
              </a:rPr>
              <a:t> </a:t>
            </a:r>
            <a:r>
              <a:rPr lang="sr-Latn-RS" sz="2500" noProof="0" dirty="0" err="1">
                <a:solidFill>
                  <a:schemeClr val="bg2"/>
                </a:solidFill>
              </a:rPr>
              <a:t>of</a:t>
            </a:r>
            <a:r>
              <a:rPr lang="sr-Latn-RS" sz="2500" noProof="0" dirty="0">
                <a:solidFill>
                  <a:schemeClr val="bg2"/>
                </a:solidFill>
              </a:rPr>
              <a:t> </a:t>
            </a:r>
            <a:r>
              <a:rPr lang="sr-Latn-RS" sz="2500" noProof="0" dirty="0" err="1">
                <a:solidFill>
                  <a:schemeClr val="bg2"/>
                </a:solidFill>
              </a:rPr>
              <a:t>the</a:t>
            </a:r>
            <a:r>
              <a:rPr lang="sr-Latn-RS" sz="2500" noProof="0" dirty="0">
                <a:solidFill>
                  <a:schemeClr val="bg2"/>
                </a:solidFill>
              </a:rPr>
              <a:t> ENIC/NARIC </a:t>
            </a:r>
            <a:r>
              <a:rPr lang="sr-Latn-RS" sz="2500" noProof="0" dirty="0" err="1">
                <a:solidFill>
                  <a:schemeClr val="bg2"/>
                </a:solidFill>
              </a:rPr>
              <a:t>recognition</a:t>
            </a:r>
            <a:r>
              <a:rPr lang="sr-Latn-RS" sz="2500" noProof="0" dirty="0">
                <a:solidFill>
                  <a:schemeClr val="bg2"/>
                </a:solidFill>
              </a:rPr>
              <a:t> </a:t>
            </a:r>
            <a:r>
              <a:rPr lang="sr-Latn-RS" sz="2500" noProof="0" dirty="0" err="1">
                <a:solidFill>
                  <a:schemeClr val="bg2"/>
                </a:solidFill>
              </a:rPr>
              <a:t>system</a:t>
            </a:r>
            <a:r>
              <a:rPr lang="sr-Latn-RS" sz="2500" noProof="0" dirty="0">
                <a:solidFill>
                  <a:schemeClr val="bg2"/>
                </a:solidFill>
              </a:rPr>
              <a:t> in Serbia</a:t>
            </a:r>
            <a:r>
              <a:rPr lang="en-US" sz="2500" noProof="0" dirty="0">
                <a:solidFill>
                  <a:schemeClr val="bg2"/>
                </a:solidFill>
              </a:rPr>
              <a:t>.</a:t>
            </a:r>
            <a:endParaRPr lang="sr-Latn-RS" sz="2500" noProof="0" dirty="0">
              <a:solidFill>
                <a:schemeClr val="bg2"/>
              </a:solidFill>
            </a:endParaRPr>
          </a:p>
          <a:p>
            <a:pPr algn="just">
              <a:buFont typeface="Wingdings" panose="05000000000000000000" pitchFamily="2" charset="2"/>
              <a:buChar char="q"/>
            </a:pPr>
            <a:endParaRPr lang="sr-Latn-RS" sz="2500" dirty="0">
              <a:solidFill>
                <a:schemeClr val="bg2"/>
              </a:solidFill>
            </a:endParaRPr>
          </a:p>
          <a:p>
            <a:pPr algn="just">
              <a:buFont typeface="Wingdings" panose="05000000000000000000" pitchFamily="2" charset="2"/>
              <a:buChar char="q"/>
            </a:pPr>
            <a:r>
              <a:rPr lang="sr-Latn-RS" sz="2500" noProof="0" dirty="0" err="1">
                <a:solidFill>
                  <a:schemeClr val="bg2"/>
                </a:solidFill>
              </a:rPr>
              <a:t>However</a:t>
            </a:r>
            <a:r>
              <a:rPr lang="sr-Latn-RS" sz="2500" noProof="0" dirty="0">
                <a:solidFill>
                  <a:schemeClr val="bg2"/>
                </a:solidFill>
              </a:rPr>
              <a:t>, </a:t>
            </a:r>
            <a:r>
              <a:rPr lang="sr-Latn-RS" sz="2500" noProof="0" dirty="0" err="1">
                <a:solidFill>
                  <a:schemeClr val="bg2"/>
                </a:solidFill>
              </a:rPr>
              <a:t>MCs</a:t>
            </a:r>
            <a:r>
              <a:rPr lang="sr-Latn-RS" sz="2500" noProof="0" dirty="0">
                <a:solidFill>
                  <a:schemeClr val="bg2"/>
                </a:solidFill>
              </a:rPr>
              <a:t>, </a:t>
            </a:r>
            <a:r>
              <a:rPr lang="sr-Latn-RS" sz="2500" noProof="0" dirty="0" err="1">
                <a:solidFill>
                  <a:schemeClr val="bg2"/>
                </a:solidFill>
              </a:rPr>
              <a:t>defined</a:t>
            </a:r>
            <a:r>
              <a:rPr lang="sr-Latn-RS" sz="2500" noProof="0" dirty="0">
                <a:solidFill>
                  <a:schemeClr val="bg2"/>
                </a:solidFill>
              </a:rPr>
              <a:t> </a:t>
            </a:r>
            <a:r>
              <a:rPr lang="sr-Latn-RS" sz="2500" i="1" noProof="0" dirty="0">
                <a:solidFill>
                  <a:schemeClr val="bg2"/>
                </a:solidFill>
              </a:rPr>
              <a:t>as </a:t>
            </a:r>
            <a:r>
              <a:rPr lang="sr-Latn-RS" sz="2500" i="1" noProof="0" dirty="0" err="1">
                <a:solidFill>
                  <a:schemeClr val="bg2"/>
                </a:solidFill>
              </a:rPr>
              <a:t>the</a:t>
            </a:r>
            <a:r>
              <a:rPr lang="sr-Latn-RS" sz="2500" i="1" noProof="0" dirty="0">
                <a:solidFill>
                  <a:schemeClr val="bg2"/>
                </a:solidFill>
              </a:rPr>
              <a:t> </a:t>
            </a:r>
            <a:r>
              <a:rPr lang="sr-Latn-RS" sz="2500" i="1" noProof="0" dirty="0" err="1">
                <a:solidFill>
                  <a:schemeClr val="bg2"/>
                </a:solidFill>
              </a:rPr>
              <a:t>special</a:t>
            </a:r>
            <a:r>
              <a:rPr lang="sr-Latn-RS" sz="2500" i="1" noProof="0" dirty="0">
                <a:solidFill>
                  <a:schemeClr val="bg2"/>
                </a:solidFill>
              </a:rPr>
              <a:t> </a:t>
            </a:r>
            <a:r>
              <a:rPr lang="sr-Latn-RS" sz="2500" i="1" noProof="0" dirty="0" err="1">
                <a:solidFill>
                  <a:schemeClr val="bg2"/>
                </a:solidFill>
              </a:rPr>
              <a:t>case</a:t>
            </a:r>
            <a:r>
              <a:rPr lang="sr-Latn-RS" sz="2500" i="1" noProof="0" dirty="0">
                <a:solidFill>
                  <a:schemeClr val="bg2"/>
                </a:solidFill>
              </a:rPr>
              <a:t> </a:t>
            </a:r>
            <a:r>
              <a:rPr lang="sr-Latn-RS" sz="2500" i="1" noProof="0" dirty="0" err="1">
                <a:solidFill>
                  <a:schemeClr val="bg2"/>
                </a:solidFill>
              </a:rPr>
              <a:t>of</a:t>
            </a:r>
            <a:r>
              <a:rPr lang="sr-Latn-RS" sz="2500" i="1" noProof="0" dirty="0">
                <a:solidFill>
                  <a:schemeClr val="bg2"/>
                </a:solidFill>
              </a:rPr>
              <a:t> </a:t>
            </a:r>
            <a:r>
              <a:rPr lang="sr-Latn-RS" sz="2500" i="1" noProof="0" dirty="0" err="1">
                <a:solidFill>
                  <a:schemeClr val="bg2"/>
                </a:solidFill>
              </a:rPr>
              <a:t>lifelong</a:t>
            </a:r>
            <a:r>
              <a:rPr lang="sr-Latn-RS" sz="2500" i="1" noProof="0" dirty="0">
                <a:solidFill>
                  <a:schemeClr val="bg2"/>
                </a:solidFill>
              </a:rPr>
              <a:t> </a:t>
            </a:r>
            <a:r>
              <a:rPr lang="sr-Latn-RS" sz="2500" i="1" noProof="0" dirty="0" err="1">
                <a:solidFill>
                  <a:schemeClr val="bg2"/>
                </a:solidFill>
              </a:rPr>
              <a:t>learning</a:t>
            </a:r>
            <a:r>
              <a:rPr lang="sr-Latn-RS" sz="2500" i="1" noProof="0" dirty="0">
                <a:solidFill>
                  <a:schemeClr val="bg2"/>
                </a:solidFill>
              </a:rPr>
              <a:t> </a:t>
            </a:r>
            <a:r>
              <a:rPr lang="sr-Latn-RS" sz="2500" i="1" noProof="0" dirty="0" err="1">
                <a:solidFill>
                  <a:schemeClr val="bg2"/>
                </a:solidFill>
              </a:rPr>
              <a:t>programs</a:t>
            </a:r>
            <a:r>
              <a:rPr lang="sr-Latn-RS" sz="2500" noProof="0" dirty="0">
                <a:solidFill>
                  <a:schemeClr val="bg2"/>
                </a:solidFill>
              </a:rPr>
              <a:t>, </a:t>
            </a:r>
            <a:r>
              <a:rPr lang="sr-Latn-RS" sz="2500" noProof="0" dirty="0" err="1">
                <a:solidFill>
                  <a:schemeClr val="bg2"/>
                </a:solidFill>
              </a:rPr>
              <a:t>could</a:t>
            </a:r>
            <a:r>
              <a:rPr lang="sr-Latn-RS" sz="2500" noProof="0" dirty="0">
                <a:solidFill>
                  <a:schemeClr val="bg2"/>
                </a:solidFill>
              </a:rPr>
              <a:t> </a:t>
            </a:r>
            <a:r>
              <a:rPr lang="sr-Latn-RS" sz="2500" noProof="0" dirty="0" err="1">
                <a:solidFill>
                  <a:schemeClr val="bg2"/>
                </a:solidFill>
              </a:rPr>
              <a:t>become</a:t>
            </a:r>
            <a:r>
              <a:rPr lang="sr-Latn-RS" sz="2500" noProof="0" dirty="0">
                <a:solidFill>
                  <a:schemeClr val="bg2"/>
                </a:solidFill>
              </a:rPr>
              <a:t> </a:t>
            </a:r>
            <a:r>
              <a:rPr lang="sr-Latn-RS" sz="2500" noProof="0" dirty="0" err="1">
                <a:solidFill>
                  <a:schemeClr val="bg2"/>
                </a:solidFill>
              </a:rPr>
              <a:t>part</a:t>
            </a:r>
            <a:r>
              <a:rPr lang="sr-Latn-RS" sz="2500" noProof="0" dirty="0">
                <a:solidFill>
                  <a:schemeClr val="bg2"/>
                </a:solidFill>
              </a:rPr>
              <a:t> </a:t>
            </a:r>
            <a:r>
              <a:rPr lang="sr-Latn-RS" sz="2500" noProof="0" dirty="0" err="1">
                <a:solidFill>
                  <a:schemeClr val="bg2"/>
                </a:solidFill>
              </a:rPr>
              <a:t>of</a:t>
            </a:r>
            <a:r>
              <a:rPr lang="sr-Latn-RS" sz="2500" noProof="0" dirty="0">
                <a:solidFill>
                  <a:schemeClr val="bg2"/>
                </a:solidFill>
              </a:rPr>
              <a:t> </a:t>
            </a:r>
            <a:r>
              <a:rPr lang="sr-Latn-RS" sz="2500" noProof="0" dirty="0" err="1">
                <a:solidFill>
                  <a:schemeClr val="bg2"/>
                </a:solidFill>
              </a:rPr>
              <a:t>this</a:t>
            </a:r>
            <a:r>
              <a:rPr lang="sr-Latn-RS" sz="2500" noProof="0" dirty="0">
                <a:solidFill>
                  <a:schemeClr val="bg2"/>
                </a:solidFill>
              </a:rPr>
              <a:t> </a:t>
            </a:r>
            <a:r>
              <a:rPr lang="sr-Latn-RS" sz="2500" noProof="0" dirty="0" err="1">
                <a:solidFill>
                  <a:schemeClr val="bg2"/>
                </a:solidFill>
              </a:rPr>
              <a:t>system</a:t>
            </a:r>
            <a:r>
              <a:rPr lang="sr-Latn-RS" sz="2500" noProof="0" dirty="0">
                <a:solidFill>
                  <a:schemeClr val="bg2"/>
                </a:solidFill>
              </a:rPr>
              <a:t>.</a:t>
            </a:r>
          </a:p>
          <a:p>
            <a:pPr algn="just">
              <a:buFont typeface="Wingdings" panose="05000000000000000000" pitchFamily="2" charset="2"/>
              <a:buChar char="q"/>
            </a:pPr>
            <a:endParaRPr lang="sr-Latn-RS" sz="2500" dirty="0">
              <a:solidFill>
                <a:schemeClr val="bg2"/>
              </a:solidFill>
            </a:endParaRPr>
          </a:p>
          <a:p>
            <a:pPr algn="just">
              <a:buFont typeface="Wingdings" panose="05000000000000000000" pitchFamily="2" charset="2"/>
              <a:buChar char="q"/>
            </a:pPr>
            <a:r>
              <a:rPr lang="sr-Latn-RS" sz="2500" noProof="0" dirty="0" err="1">
                <a:solidFill>
                  <a:schemeClr val="bg2"/>
                </a:solidFill>
              </a:rPr>
              <a:t>They</a:t>
            </a:r>
            <a:r>
              <a:rPr lang="sr-Latn-RS" sz="2500" noProof="0" dirty="0">
                <a:solidFill>
                  <a:schemeClr val="bg2"/>
                </a:solidFill>
              </a:rPr>
              <a:t> </a:t>
            </a:r>
            <a:r>
              <a:rPr lang="sr-Latn-RS" sz="2500" noProof="0" dirty="0" err="1">
                <a:solidFill>
                  <a:schemeClr val="bg2"/>
                </a:solidFill>
              </a:rPr>
              <a:t>can</a:t>
            </a:r>
            <a:r>
              <a:rPr lang="sr-Latn-RS" sz="2500" noProof="0" dirty="0">
                <a:solidFill>
                  <a:schemeClr val="bg2"/>
                </a:solidFill>
              </a:rPr>
              <a:t> be </a:t>
            </a:r>
            <a:r>
              <a:rPr lang="sr-Latn-RS" sz="2500" noProof="0" dirty="0" err="1">
                <a:solidFill>
                  <a:schemeClr val="bg2"/>
                </a:solidFill>
              </a:rPr>
              <a:t>easilly</a:t>
            </a:r>
            <a:r>
              <a:rPr lang="sr-Latn-RS" sz="2500" noProof="0" dirty="0">
                <a:solidFill>
                  <a:schemeClr val="bg2"/>
                </a:solidFill>
              </a:rPr>
              <a:t> </a:t>
            </a:r>
            <a:r>
              <a:rPr lang="sr-Latn-RS" sz="2500" noProof="0" dirty="0" err="1">
                <a:solidFill>
                  <a:schemeClr val="bg2"/>
                </a:solidFill>
              </a:rPr>
              <a:t>recognised</a:t>
            </a:r>
            <a:r>
              <a:rPr lang="sr-Latn-RS" sz="2500" dirty="0">
                <a:solidFill>
                  <a:schemeClr val="bg2"/>
                </a:solidFill>
              </a:rPr>
              <a:t> </a:t>
            </a:r>
            <a:r>
              <a:rPr lang="sr-Latn-RS" sz="2500" dirty="0" err="1">
                <a:solidFill>
                  <a:schemeClr val="bg2"/>
                </a:solidFill>
              </a:rPr>
              <a:t>for</a:t>
            </a:r>
            <a:r>
              <a:rPr lang="sr-Latn-RS" sz="2500" dirty="0">
                <a:solidFill>
                  <a:schemeClr val="bg2"/>
                </a:solidFill>
              </a:rPr>
              <a:t> </a:t>
            </a:r>
            <a:r>
              <a:rPr lang="sr-Latn-RS" sz="2500" dirty="0" err="1">
                <a:solidFill>
                  <a:schemeClr val="bg2"/>
                </a:solidFill>
              </a:rPr>
              <a:t>the</a:t>
            </a:r>
            <a:r>
              <a:rPr lang="sr-Latn-RS" sz="2500" dirty="0">
                <a:solidFill>
                  <a:schemeClr val="bg2"/>
                </a:solidFill>
              </a:rPr>
              <a:t> </a:t>
            </a:r>
            <a:r>
              <a:rPr lang="sr-Latn-RS" sz="2500" dirty="0" err="1">
                <a:solidFill>
                  <a:schemeClr val="bg2"/>
                </a:solidFill>
              </a:rPr>
              <a:t>purpose</a:t>
            </a:r>
            <a:r>
              <a:rPr lang="sr-Latn-RS" sz="2500" dirty="0">
                <a:solidFill>
                  <a:schemeClr val="bg2"/>
                </a:solidFill>
              </a:rPr>
              <a:t> </a:t>
            </a:r>
            <a:r>
              <a:rPr lang="sr-Latn-RS" sz="2500" dirty="0" err="1">
                <a:solidFill>
                  <a:schemeClr val="bg2"/>
                </a:solidFill>
              </a:rPr>
              <a:t>of</a:t>
            </a:r>
            <a:r>
              <a:rPr lang="sr-Latn-RS" sz="2500" dirty="0">
                <a:solidFill>
                  <a:schemeClr val="bg2"/>
                </a:solidFill>
              </a:rPr>
              <a:t> </a:t>
            </a:r>
            <a:r>
              <a:rPr lang="sr-Latn-RS" sz="2500" dirty="0" err="1">
                <a:solidFill>
                  <a:schemeClr val="bg2"/>
                </a:solidFill>
              </a:rPr>
              <a:t>the</a:t>
            </a:r>
            <a:r>
              <a:rPr lang="sr-Latn-RS" sz="2500" dirty="0">
                <a:solidFill>
                  <a:schemeClr val="bg2"/>
                </a:solidFill>
              </a:rPr>
              <a:t> </a:t>
            </a:r>
            <a:r>
              <a:rPr lang="sr-Latn-RS" sz="2500" dirty="0" err="1">
                <a:solidFill>
                  <a:schemeClr val="bg2"/>
                </a:solidFill>
              </a:rPr>
              <a:t>professional</a:t>
            </a:r>
            <a:r>
              <a:rPr lang="sr-Latn-RS" sz="2500" dirty="0">
                <a:solidFill>
                  <a:schemeClr val="bg2"/>
                </a:solidFill>
              </a:rPr>
              <a:t> </a:t>
            </a:r>
            <a:r>
              <a:rPr lang="sr-Latn-RS" sz="2500" dirty="0" err="1">
                <a:solidFill>
                  <a:schemeClr val="bg2"/>
                </a:solidFill>
              </a:rPr>
              <a:t>recognition</a:t>
            </a:r>
            <a:r>
              <a:rPr lang="sr-Latn-RS" sz="2500" dirty="0">
                <a:solidFill>
                  <a:schemeClr val="bg2"/>
                </a:solidFill>
              </a:rPr>
              <a:t> (</a:t>
            </a:r>
            <a:r>
              <a:rPr lang="sr-Latn-RS" sz="2500" dirty="0" err="1">
                <a:solidFill>
                  <a:schemeClr val="bg2"/>
                </a:solidFill>
              </a:rPr>
              <a:t>i.e</a:t>
            </a:r>
            <a:r>
              <a:rPr lang="sr-Latn-RS" sz="2500" dirty="0">
                <a:solidFill>
                  <a:schemeClr val="bg2"/>
                </a:solidFill>
              </a:rPr>
              <a:t>., </a:t>
            </a:r>
            <a:r>
              <a:rPr lang="sr-Latn-RS" sz="2500" dirty="0" err="1">
                <a:solidFill>
                  <a:schemeClr val="bg2"/>
                </a:solidFill>
              </a:rPr>
              <a:t>labour</a:t>
            </a:r>
            <a:r>
              <a:rPr lang="sr-Latn-RS" sz="2500" dirty="0">
                <a:solidFill>
                  <a:schemeClr val="bg2"/>
                </a:solidFill>
              </a:rPr>
              <a:t> market) </a:t>
            </a:r>
            <a:r>
              <a:rPr lang="sr-Latn-RS" sz="2500" dirty="0" err="1">
                <a:solidFill>
                  <a:schemeClr val="bg2"/>
                </a:solidFill>
              </a:rPr>
              <a:t>by</a:t>
            </a:r>
            <a:r>
              <a:rPr lang="sr-Latn-RS" sz="2500" dirty="0">
                <a:solidFill>
                  <a:schemeClr val="bg2"/>
                </a:solidFill>
              </a:rPr>
              <a:t> </a:t>
            </a:r>
            <a:r>
              <a:rPr lang="sr-Latn-RS" sz="2500" dirty="0" err="1">
                <a:solidFill>
                  <a:schemeClr val="bg2"/>
                </a:solidFill>
              </a:rPr>
              <a:t>the</a:t>
            </a:r>
            <a:r>
              <a:rPr lang="sr-Latn-RS" sz="2500" dirty="0">
                <a:solidFill>
                  <a:schemeClr val="bg2"/>
                </a:solidFill>
              </a:rPr>
              <a:t> </a:t>
            </a:r>
            <a:r>
              <a:rPr lang="sr-Latn-RS" sz="2500" noProof="0" dirty="0" err="1">
                <a:solidFill>
                  <a:schemeClr val="bg2"/>
                </a:solidFill>
              </a:rPr>
              <a:t>Qualification</a:t>
            </a:r>
            <a:r>
              <a:rPr lang="sr-Latn-RS" sz="2500" noProof="0" dirty="0">
                <a:solidFill>
                  <a:schemeClr val="bg2"/>
                </a:solidFill>
              </a:rPr>
              <a:t> </a:t>
            </a:r>
            <a:r>
              <a:rPr lang="sr-Latn-RS" sz="2500" noProof="0" dirty="0" err="1">
                <a:solidFill>
                  <a:schemeClr val="bg2"/>
                </a:solidFill>
              </a:rPr>
              <a:t>Agency</a:t>
            </a:r>
            <a:r>
              <a:rPr lang="sr-Latn-RS" sz="2500" noProof="0" dirty="0">
                <a:solidFill>
                  <a:schemeClr val="bg2"/>
                </a:solidFill>
              </a:rPr>
              <a:t>.</a:t>
            </a:r>
          </a:p>
          <a:p>
            <a:pPr algn="just">
              <a:buFont typeface="Wingdings" panose="05000000000000000000" pitchFamily="2" charset="2"/>
              <a:buChar char="q"/>
            </a:pPr>
            <a:endParaRPr lang="sr-Latn-RS" sz="2500" dirty="0">
              <a:solidFill>
                <a:schemeClr val="bg2"/>
              </a:solidFill>
            </a:endParaRPr>
          </a:p>
          <a:p>
            <a:pPr algn="just">
              <a:buFont typeface="Wingdings" panose="05000000000000000000" pitchFamily="2" charset="2"/>
              <a:buChar char="q"/>
            </a:pPr>
            <a:r>
              <a:rPr lang="en-US" sz="2500" b="1" dirty="0">
                <a:solidFill>
                  <a:schemeClr val="accent1"/>
                </a:solidFill>
              </a:rPr>
              <a:t>Option A vs Option B - Draw</a:t>
            </a:r>
          </a:p>
          <a:p>
            <a:pPr algn="just">
              <a:buFont typeface="Wingdings" panose="05000000000000000000" pitchFamily="2" charset="2"/>
              <a:buChar char="q"/>
            </a:pPr>
            <a:endParaRPr lang="en-US" sz="2200" noProof="0" dirty="0">
              <a:solidFill>
                <a:schemeClr val="bg2"/>
              </a:solidFill>
            </a:endParaRPr>
          </a:p>
        </p:txBody>
      </p:sp>
      <p:pic>
        <p:nvPicPr>
          <p:cNvPr id="4" name="Picture 3">
            <a:extLst>
              <a:ext uri="{FF2B5EF4-FFF2-40B4-BE49-F238E27FC236}">
                <a16:creationId xmlns:a16="http://schemas.microsoft.com/office/drawing/2014/main" id="{5B9F34B6-7724-42FA-B99E-EC1E05C6ECA6}"/>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8872614" y="258250"/>
            <a:ext cx="3095121" cy="819028"/>
          </a:xfrm>
          <a:prstGeom prst="rect">
            <a:avLst/>
          </a:prstGeom>
        </p:spPr>
      </p:pic>
    </p:spTree>
    <p:extLst>
      <p:ext uri="{BB962C8B-B14F-4D97-AF65-F5344CB8AC3E}">
        <p14:creationId xmlns:p14="http://schemas.microsoft.com/office/powerpoint/2010/main" val="6344877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BE3C7-46A3-E264-E206-2698CF845E49}"/>
              </a:ext>
            </a:extLst>
          </p:cNvPr>
          <p:cNvSpPr>
            <a:spLocks noGrp="1"/>
          </p:cNvSpPr>
          <p:nvPr>
            <p:ph type="title"/>
          </p:nvPr>
        </p:nvSpPr>
        <p:spPr>
          <a:xfrm>
            <a:off x="251011" y="258250"/>
            <a:ext cx="8803341" cy="744836"/>
          </a:xfrm>
        </p:spPr>
        <p:txBody>
          <a:bodyPr vert="horz" lIns="91440" tIns="45720" rIns="91440" bIns="45720" rtlCol="0" anchor="ctr">
            <a:noAutofit/>
          </a:bodyPr>
          <a:lstStyle/>
          <a:p>
            <a:r>
              <a:rPr lang="en-US" sz="4000" b="1" kern="1200" noProof="0" dirty="0">
                <a:solidFill>
                  <a:schemeClr val="bg2"/>
                </a:solidFill>
                <a:latin typeface="+mj-lt"/>
                <a:ea typeface="+mj-ea"/>
                <a:cs typeface="+mj-cs"/>
              </a:rPr>
              <a:t>The </a:t>
            </a:r>
            <a:r>
              <a:rPr lang="sr-Latn-RS" sz="4000" b="1" kern="1200" noProof="0" dirty="0">
                <a:solidFill>
                  <a:schemeClr val="bg2"/>
                </a:solidFill>
                <a:latin typeface="+mj-lt"/>
                <a:ea typeface="+mj-ea"/>
                <a:cs typeface="+mj-cs"/>
              </a:rPr>
              <a:t>legal </a:t>
            </a:r>
            <a:r>
              <a:rPr lang="en-US" sz="4000" b="1" kern="1200" noProof="0" dirty="0">
                <a:solidFill>
                  <a:schemeClr val="bg2"/>
                </a:solidFill>
                <a:latin typeface="+mj-lt"/>
                <a:ea typeface="+mj-ea"/>
                <a:cs typeface="+mj-cs"/>
              </a:rPr>
              <a:t>framework</a:t>
            </a:r>
            <a:endParaRPr lang="en-GB" sz="4000" b="1" kern="1200" noProof="0" dirty="0">
              <a:solidFill>
                <a:schemeClr val="bg2"/>
              </a:solidFill>
              <a:latin typeface="+mj-lt"/>
              <a:ea typeface="+mj-ea"/>
              <a:cs typeface="+mj-cs"/>
            </a:endParaRPr>
          </a:p>
        </p:txBody>
      </p:sp>
      <p:sp>
        <p:nvSpPr>
          <p:cNvPr id="7" name="Content Placeholder 3">
            <a:extLst>
              <a:ext uri="{FF2B5EF4-FFF2-40B4-BE49-F238E27FC236}">
                <a16:creationId xmlns:a16="http://schemas.microsoft.com/office/drawing/2014/main" id="{01BB276A-338A-49E2-BA6E-E3CA5EDA9BDF}"/>
              </a:ext>
            </a:extLst>
          </p:cNvPr>
          <p:cNvSpPr>
            <a:spLocks noGrp="1"/>
          </p:cNvSpPr>
          <p:nvPr>
            <p:ph idx="1"/>
          </p:nvPr>
        </p:nvSpPr>
        <p:spPr>
          <a:xfrm>
            <a:off x="251012" y="1264023"/>
            <a:ext cx="11582400" cy="4688541"/>
          </a:xfrm>
        </p:spPr>
        <p:txBody>
          <a:bodyPr>
            <a:normAutofit/>
          </a:bodyPr>
          <a:lstStyle/>
          <a:p>
            <a:pPr>
              <a:buFont typeface="Wingdings" panose="05000000000000000000" pitchFamily="2" charset="2"/>
              <a:buChar char="Ø"/>
            </a:pPr>
            <a:r>
              <a:rPr lang="sr-Latn-RS" sz="2200" b="1" u="sng" noProof="0" dirty="0">
                <a:solidFill>
                  <a:schemeClr val="bg2"/>
                </a:solidFill>
              </a:rPr>
              <a:t>1</a:t>
            </a:r>
            <a:r>
              <a:rPr lang="en-US" sz="2200" b="1" u="sng" noProof="0" dirty="0">
                <a:solidFill>
                  <a:schemeClr val="bg2"/>
                </a:solidFill>
              </a:rPr>
              <a:t>) The Law on Higher Education</a:t>
            </a:r>
            <a:endParaRPr lang="sr-Latn-RS" sz="2200" b="1" u="sng" noProof="0" dirty="0">
              <a:solidFill>
                <a:schemeClr val="bg2"/>
              </a:solidFill>
            </a:endParaRPr>
          </a:p>
          <a:p>
            <a:pPr marL="0" indent="0">
              <a:buNone/>
            </a:pPr>
            <a:endParaRPr lang="en-US" sz="2200" b="1" u="sng" noProof="0" dirty="0">
              <a:solidFill>
                <a:schemeClr val="bg2"/>
              </a:solidFill>
            </a:endParaRPr>
          </a:p>
          <a:p>
            <a:pPr>
              <a:buFont typeface="Wingdings" panose="05000000000000000000" pitchFamily="2" charset="2"/>
              <a:buChar char="Ø"/>
            </a:pPr>
            <a:r>
              <a:rPr lang="sr-Latn-RS" sz="2200" b="1" u="sng" noProof="0" dirty="0">
                <a:solidFill>
                  <a:schemeClr val="bg2"/>
                </a:solidFill>
              </a:rPr>
              <a:t>2</a:t>
            </a:r>
            <a:r>
              <a:rPr lang="en-US" sz="2200" b="1" u="sng" noProof="0" dirty="0">
                <a:solidFill>
                  <a:schemeClr val="bg2"/>
                </a:solidFill>
              </a:rPr>
              <a:t>) The Law on the Dual Model of Studies in Higher Education</a:t>
            </a:r>
          </a:p>
          <a:p>
            <a:pPr lvl="1">
              <a:buFont typeface="Wingdings" panose="05000000000000000000" pitchFamily="2" charset="2"/>
              <a:buChar char="Ø"/>
            </a:pPr>
            <a:r>
              <a:rPr lang="en-US" sz="2000" b="1" u="sng" dirty="0">
                <a:solidFill>
                  <a:schemeClr val="bg2"/>
                </a:solidFill>
              </a:rPr>
              <a:t>not applicable, since main regulation is given in the Law on higher education</a:t>
            </a:r>
            <a:endParaRPr lang="sr-Latn-RS" sz="2000" b="1" u="sng" noProof="0" dirty="0">
              <a:solidFill>
                <a:schemeClr val="bg2"/>
              </a:solidFill>
            </a:endParaRPr>
          </a:p>
          <a:p>
            <a:pPr marL="0" indent="0">
              <a:buNone/>
            </a:pPr>
            <a:endParaRPr lang="en-US" sz="2200" b="1" u="sng" noProof="0" dirty="0">
              <a:solidFill>
                <a:schemeClr val="bg2"/>
              </a:solidFill>
            </a:endParaRPr>
          </a:p>
          <a:p>
            <a:pPr>
              <a:buFont typeface="Wingdings" panose="05000000000000000000" pitchFamily="2" charset="2"/>
              <a:buChar char="Ø"/>
            </a:pPr>
            <a:r>
              <a:rPr lang="sr-Latn-RS" sz="2200" b="1" u="sng" noProof="0" dirty="0">
                <a:solidFill>
                  <a:schemeClr val="bg2"/>
                </a:solidFill>
              </a:rPr>
              <a:t>3</a:t>
            </a:r>
            <a:r>
              <a:rPr lang="en-US" sz="2200" b="1" u="sng" noProof="0" dirty="0">
                <a:solidFill>
                  <a:schemeClr val="bg2"/>
                </a:solidFill>
              </a:rPr>
              <a:t>) The Law on Regulated Professions and the Recognition of Professional Qualifications</a:t>
            </a:r>
          </a:p>
          <a:p>
            <a:pPr lvl="1">
              <a:buFont typeface="Wingdings" panose="05000000000000000000" pitchFamily="2" charset="2"/>
              <a:buChar char="Ø"/>
            </a:pPr>
            <a:r>
              <a:rPr lang="en-US" sz="2000" b="1" u="sng" dirty="0">
                <a:solidFill>
                  <a:schemeClr val="bg2"/>
                </a:solidFill>
              </a:rPr>
              <a:t>not applicable, since main regulation is given in the Law on higher education</a:t>
            </a:r>
            <a:endParaRPr lang="sr-Latn-RS" sz="2000" b="1" u="sng" dirty="0">
              <a:solidFill>
                <a:schemeClr val="bg2"/>
              </a:solidFill>
            </a:endParaRPr>
          </a:p>
          <a:p>
            <a:pPr>
              <a:buFont typeface="Wingdings" panose="05000000000000000000" pitchFamily="2" charset="2"/>
              <a:buChar char="Ø"/>
            </a:pPr>
            <a:endParaRPr lang="en-US" sz="2200" b="1" u="sng" noProof="0" dirty="0">
              <a:solidFill>
                <a:schemeClr val="bg2"/>
              </a:solidFill>
            </a:endParaRPr>
          </a:p>
          <a:p>
            <a:pPr>
              <a:buFont typeface="Wingdings" panose="05000000000000000000" pitchFamily="2" charset="2"/>
              <a:buChar char="Ø"/>
            </a:pPr>
            <a:r>
              <a:rPr lang="sr-Latn-RS" sz="2200" b="1" u="sng" noProof="0" dirty="0">
                <a:solidFill>
                  <a:schemeClr val="bg2"/>
                </a:solidFill>
              </a:rPr>
              <a:t>4</a:t>
            </a:r>
            <a:r>
              <a:rPr lang="en-US" sz="2200" b="1" u="sng" noProof="0" dirty="0">
                <a:solidFill>
                  <a:schemeClr val="bg2"/>
                </a:solidFill>
              </a:rPr>
              <a:t>) The Law on the National Qualifications Framework</a:t>
            </a:r>
          </a:p>
        </p:txBody>
      </p:sp>
      <p:pic>
        <p:nvPicPr>
          <p:cNvPr id="4" name="Picture 3">
            <a:extLst>
              <a:ext uri="{FF2B5EF4-FFF2-40B4-BE49-F238E27FC236}">
                <a16:creationId xmlns:a16="http://schemas.microsoft.com/office/drawing/2014/main" id="{5B9F34B6-7724-42FA-B99E-EC1E05C6ECA6}"/>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8872614" y="258250"/>
            <a:ext cx="3095121" cy="819028"/>
          </a:xfrm>
          <a:prstGeom prst="rect">
            <a:avLst/>
          </a:prstGeom>
        </p:spPr>
      </p:pic>
    </p:spTree>
    <p:extLst>
      <p:ext uri="{BB962C8B-B14F-4D97-AF65-F5344CB8AC3E}">
        <p14:creationId xmlns:p14="http://schemas.microsoft.com/office/powerpoint/2010/main" val="27916060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BE3C7-46A3-E264-E206-2698CF845E49}"/>
              </a:ext>
            </a:extLst>
          </p:cNvPr>
          <p:cNvSpPr>
            <a:spLocks noGrp="1"/>
          </p:cNvSpPr>
          <p:nvPr>
            <p:ph type="title"/>
          </p:nvPr>
        </p:nvSpPr>
        <p:spPr>
          <a:xfrm>
            <a:off x="8872614" y="3056582"/>
            <a:ext cx="3095121" cy="744836"/>
          </a:xfrm>
        </p:spPr>
        <p:txBody>
          <a:bodyPr vert="horz" lIns="91440" tIns="45720" rIns="91440" bIns="45720" rtlCol="0" anchor="ctr">
            <a:noAutofit/>
          </a:bodyPr>
          <a:lstStyle/>
          <a:p>
            <a:r>
              <a:rPr lang="en-US" sz="4000" b="1" kern="1200" noProof="0" dirty="0">
                <a:solidFill>
                  <a:schemeClr val="bg2"/>
                </a:solidFill>
                <a:latin typeface="+mj-lt"/>
                <a:ea typeface="+mj-ea"/>
                <a:cs typeface="+mj-cs"/>
              </a:rPr>
              <a:t>National Qualification Framework</a:t>
            </a:r>
            <a:endParaRPr lang="en-GB" sz="4000" b="1" kern="1200" noProof="0" dirty="0">
              <a:solidFill>
                <a:schemeClr val="bg2"/>
              </a:solidFill>
              <a:latin typeface="+mj-lt"/>
              <a:ea typeface="+mj-ea"/>
              <a:cs typeface="+mj-cs"/>
            </a:endParaRPr>
          </a:p>
        </p:txBody>
      </p:sp>
      <p:pic>
        <p:nvPicPr>
          <p:cNvPr id="4" name="Picture 3">
            <a:extLst>
              <a:ext uri="{FF2B5EF4-FFF2-40B4-BE49-F238E27FC236}">
                <a16:creationId xmlns:a16="http://schemas.microsoft.com/office/drawing/2014/main" id="{5B9F34B6-7724-42FA-B99E-EC1E05C6ECA6}"/>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8872614" y="258250"/>
            <a:ext cx="3095121" cy="819028"/>
          </a:xfrm>
          <a:prstGeom prst="rect">
            <a:avLst/>
          </a:prstGeom>
        </p:spPr>
      </p:pic>
      <p:pic>
        <p:nvPicPr>
          <p:cNvPr id="8" name="Picture 7" descr="A screenshot of a computer&#10;&#10;Description automatically generated with medium confidence">
            <a:extLst>
              <a:ext uri="{FF2B5EF4-FFF2-40B4-BE49-F238E27FC236}">
                <a16:creationId xmlns:a16="http://schemas.microsoft.com/office/drawing/2014/main" id="{5CD7D8C8-F97A-4D4D-9A50-99935FF37F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628" y="19467"/>
            <a:ext cx="3825353" cy="6074229"/>
          </a:xfrm>
          <a:prstGeom prst="rect">
            <a:avLst/>
          </a:prstGeom>
        </p:spPr>
      </p:pic>
      <p:pic>
        <p:nvPicPr>
          <p:cNvPr id="10" name="Picture 9" descr="A black and white document&#10;&#10;Description automatically generated with low confidence">
            <a:extLst>
              <a:ext uri="{FF2B5EF4-FFF2-40B4-BE49-F238E27FC236}">
                <a16:creationId xmlns:a16="http://schemas.microsoft.com/office/drawing/2014/main" id="{8A72AD74-AFAA-4A47-890F-CB4EA784A9A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02510" y="19467"/>
            <a:ext cx="3825353" cy="6077150"/>
          </a:xfrm>
          <a:prstGeom prst="rect">
            <a:avLst/>
          </a:prstGeom>
        </p:spPr>
      </p:pic>
    </p:spTree>
    <p:extLst>
      <p:ext uri="{BB962C8B-B14F-4D97-AF65-F5344CB8AC3E}">
        <p14:creationId xmlns:p14="http://schemas.microsoft.com/office/powerpoint/2010/main" val="19942310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BE3C7-46A3-E264-E206-2698CF845E49}"/>
              </a:ext>
            </a:extLst>
          </p:cNvPr>
          <p:cNvSpPr>
            <a:spLocks noGrp="1"/>
          </p:cNvSpPr>
          <p:nvPr>
            <p:ph type="title"/>
          </p:nvPr>
        </p:nvSpPr>
        <p:spPr>
          <a:xfrm>
            <a:off x="8872614" y="3056582"/>
            <a:ext cx="3095121" cy="744836"/>
          </a:xfrm>
        </p:spPr>
        <p:txBody>
          <a:bodyPr vert="horz" lIns="91440" tIns="45720" rIns="91440" bIns="45720" rtlCol="0" anchor="ctr">
            <a:noAutofit/>
          </a:bodyPr>
          <a:lstStyle/>
          <a:p>
            <a:r>
              <a:rPr lang="en-US" sz="4000" b="1" kern="1200" noProof="0" dirty="0">
                <a:solidFill>
                  <a:schemeClr val="bg2"/>
                </a:solidFill>
                <a:latin typeface="+mj-lt"/>
                <a:ea typeface="+mj-ea"/>
                <a:cs typeface="+mj-cs"/>
              </a:rPr>
              <a:t>National Qualification Framework</a:t>
            </a:r>
            <a:endParaRPr lang="en-GB" sz="4000" b="1" kern="1200" noProof="0" dirty="0">
              <a:solidFill>
                <a:schemeClr val="bg2"/>
              </a:solidFill>
              <a:latin typeface="+mj-lt"/>
              <a:ea typeface="+mj-ea"/>
              <a:cs typeface="+mj-cs"/>
            </a:endParaRPr>
          </a:p>
        </p:txBody>
      </p:sp>
      <p:pic>
        <p:nvPicPr>
          <p:cNvPr id="4" name="Picture 3">
            <a:extLst>
              <a:ext uri="{FF2B5EF4-FFF2-40B4-BE49-F238E27FC236}">
                <a16:creationId xmlns:a16="http://schemas.microsoft.com/office/drawing/2014/main" id="{5B9F34B6-7724-42FA-B99E-EC1E05C6ECA6}"/>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8872614" y="258250"/>
            <a:ext cx="3095121" cy="819028"/>
          </a:xfrm>
          <a:prstGeom prst="rect">
            <a:avLst/>
          </a:prstGeom>
        </p:spPr>
      </p:pic>
      <p:pic>
        <p:nvPicPr>
          <p:cNvPr id="7" name="Picture 6" descr="A picture containing text, newspaper, receipt&#10;&#10;Description automatically generated">
            <a:extLst>
              <a:ext uri="{FF2B5EF4-FFF2-40B4-BE49-F238E27FC236}">
                <a16:creationId xmlns:a16="http://schemas.microsoft.com/office/drawing/2014/main" id="{9AF7A515-87D2-4F42-A1BD-302B36F9F3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232" y="93305"/>
            <a:ext cx="3881191" cy="6003311"/>
          </a:xfrm>
          <a:prstGeom prst="rect">
            <a:avLst/>
          </a:prstGeom>
        </p:spPr>
      </p:pic>
      <p:pic>
        <p:nvPicPr>
          <p:cNvPr id="11" name="Picture 10" descr="Table&#10;&#10;Description automatically generated">
            <a:extLst>
              <a:ext uri="{FF2B5EF4-FFF2-40B4-BE49-F238E27FC236}">
                <a16:creationId xmlns:a16="http://schemas.microsoft.com/office/drawing/2014/main" id="{778852D1-9F07-4A44-A57C-6B33BB10FC1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88577" y="1539551"/>
            <a:ext cx="4541168" cy="4533738"/>
          </a:xfrm>
          <a:prstGeom prst="rect">
            <a:avLst/>
          </a:prstGeom>
        </p:spPr>
      </p:pic>
    </p:spTree>
    <p:extLst>
      <p:ext uri="{BB962C8B-B14F-4D97-AF65-F5344CB8AC3E}">
        <p14:creationId xmlns:p14="http://schemas.microsoft.com/office/powerpoint/2010/main" val="26118215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BE3C7-46A3-E264-E206-2698CF845E49}"/>
              </a:ext>
            </a:extLst>
          </p:cNvPr>
          <p:cNvSpPr>
            <a:spLocks noGrp="1"/>
          </p:cNvSpPr>
          <p:nvPr>
            <p:ph type="title"/>
          </p:nvPr>
        </p:nvSpPr>
        <p:spPr>
          <a:xfrm>
            <a:off x="251011" y="258250"/>
            <a:ext cx="8803341" cy="744836"/>
          </a:xfrm>
        </p:spPr>
        <p:txBody>
          <a:bodyPr vert="horz" lIns="91440" tIns="45720" rIns="91440" bIns="45720" rtlCol="0" anchor="ctr">
            <a:noAutofit/>
          </a:bodyPr>
          <a:lstStyle/>
          <a:p>
            <a:r>
              <a:rPr lang="en-US" sz="4000" b="1" kern="1200" noProof="0" dirty="0">
                <a:solidFill>
                  <a:schemeClr val="bg2"/>
                </a:solidFill>
                <a:latin typeface="+mj-lt"/>
                <a:ea typeface="+mj-ea"/>
                <a:cs typeface="+mj-cs"/>
              </a:rPr>
              <a:t>Option A </a:t>
            </a:r>
            <a:r>
              <a:rPr lang="en-US" sz="4000" b="1" i="1" kern="1200" noProof="0" dirty="0">
                <a:solidFill>
                  <a:schemeClr val="bg2"/>
                </a:solidFill>
                <a:latin typeface="+mj-lt"/>
                <a:ea typeface="+mj-ea"/>
                <a:cs typeface="+mj-cs"/>
              </a:rPr>
              <a:t>vs </a:t>
            </a:r>
            <a:r>
              <a:rPr lang="en-US" sz="4000" b="1" kern="1200" noProof="0" dirty="0">
                <a:solidFill>
                  <a:schemeClr val="bg2"/>
                </a:solidFill>
                <a:latin typeface="+mj-lt"/>
                <a:ea typeface="+mj-ea"/>
                <a:cs typeface="+mj-cs"/>
              </a:rPr>
              <a:t>Option B</a:t>
            </a:r>
            <a:endParaRPr lang="en-GB" sz="4000" b="1" kern="1200" noProof="0" dirty="0">
              <a:solidFill>
                <a:schemeClr val="bg2"/>
              </a:solidFill>
              <a:latin typeface="+mj-lt"/>
              <a:ea typeface="+mj-ea"/>
              <a:cs typeface="+mj-cs"/>
            </a:endParaRPr>
          </a:p>
        </p:txBody>
      </p:sp>
      <p:sp>
        <p:nvSpPr>
          <p:cNvPr id="7" name="Content Placeholder 3">
            <a:extLst>
              <a:ext uri="{FF2B5EF4-FFF2-40B4-BE49-F238E27FC236}">
                <a16:creationId xmlns:a16="http://schemas.microsoft.com/office/drawing/2014/main" id="{01BB276A-338A-49E2-BA6E-E3CA5EDA9BDF}"/>
              </a:ext>
            </a:extLst>
          </p:cNvPr>
          <p:cNvSpPr>
            <a:spLocks noGrp="1"/>
          </p:cNvSpPr>
          <p:nvPr>
            <p:ph idx="1"/>
          </p:nvPr>
        </p:nvSpPr>
        <p:spPr>
          <a:xfrm>
            <a:off x="251012" y="1500996"/>
            <a:ext cx="11582400" cy="4451568"/>
          </a:xfrm>
        </p:spPr>
        <p:txBody>
          <a:bodyPr>
            <a:normAutofit/>
          </a:bodyPr>
          <a:lstStyle/>
          <a:p>
            <a:pPr algn="just">
              <a:buFont typeface="Wingdings" panose="05000000000000000000" pitchFamily="2" charset="2"/>
              <a:buChar char="q"/>
            </a:pPr>
            <a:r>
              <a:rPr lang="sr-Latn-RS" sz="2500" noProof="0" dirty="0" err="1">
                <a:solidFill>
                  <a:schemeClr val="bg2"/>
                </a:solidFill>
              </a:rPr>
              <a:t>Currently</a:t>
            </a:r>
            <a:r>
              <a:rPr lang="sr-Latn-RS" sz="2500" noProof="0" dirty="0">
                <a:solidFill>
                  <a:schemeClr val="bg2"/>
                </a:solidFill>
              </a:rPr>
              <a:t>, </a:t>
            </a:r>
            <a:r>
              <a:rPr lang="sr-Latn-RS" sz="2500" noProof="0" dirty="0" err="1">
                <a:solidFill>
                  <a:schemeClr val="bg2"/>
                </a:solidFill>
              </a:rPr>
              <a:t>lifelong</a:t>
            </a:r>
            <a:r>
              <a:rPr lang="sr-Latn-RS" sz="2500" noProof="0" dirty="0">
                <a:solidFill>
                  <a:schemeClr val="bg2"/>
                </a:solidFill>
              </a:rPr>
              <a:t> </a:t>
            </a:r>
            <a:r>
              <a:rPr lang="sr-Latn-RS" sz="2500" noProof="0" dirty="0" err="1">
                <a:solidFill>
                  <a:schemeClr val="bg2"/>
                </a:solidFill>
              </a:rPr>
              <a:t>programs</a:t>
            </a:r>
            <a:r>
              <a:rPr lang="sr-Latn-RS" sz="2500" noProof="0" dirty="0">
                <a:solidFill>
                  <a:schemeClr val="bg2"/>
                </a:solidFill>
              </a:rPr>
              <a:t> are </a:t>
            </a:r>
            <a:r>
              <a:rPr lang="sr-Latn-RS" sz="2500" noProof="0" dirty="0" err="1">
                <a:solidFill>
                  <a:schemeClr val="bg2"/>
                </a:solidFill>
              </a:rPr>
              <a:t>not</a:t>
            </a:r>
            <a:r>
              <a:rPr lang="sr-Latn-RS" sz="2500" noProof="0" dirty="0">
                <a:solidFill>
                  <a:schemeClr val="bg2"/>
                </a:solidFill>
              </a:rPr>
              <a:t> a </a:t>
            </a:r>
            <a:r>
              <a:rPr lang="sr-Latn-RS" sz="2500" noProof="0" dirty="0" err="1">
                <a:solidFill>
                  <a:schemeClr val="bg2"/>
                </a:solidFill>
              </a:rPr>
              <a:t>part</a:t>
            </a:r>
            <a:r>
              <a:rPr lang="sr-Latn-RS" sz="2500" noProof="0" dirty="0">
                <a:solidFill>
                  <a:schemeClr val="bg2"/>
                </a:solidFill>
              </a:rPr>
              <a:t> </a:t>
            </a:r>
            <a:r>
              <a:rPr lang="sr-Latn-RS" sz="2500" noProof="0" dirty="0" err="1">
                <a:solidFill>
                  <a:schemeClr val="bg2"/>
                </a:solidFill>
              </a:rPr>
              <a:t>of</a:t>
            </a:r>
            <a:r>
              <a:rPr lang="sr-Latn-RS" sz="2500" noProof="0" dirty="0">
                <a:solidFill>
                  <a:schemeClr val="bg2"/>
                </a:solidFill>
              </a:rPr>
              <a:t> </a:t>
            </a:r>
            <a:r>
              <a:rPr lang="sr-Latn-RS" sz="2500" noProof="0" dirty="0" err="1">
                <a:solidFill>
                  <a:schemeClr val="bg2"/>
                </a:solidFill>
              </a:rPr>
              <a:t>the</a:t>
            </a:r>
            <a:r>
              <a:rPr lang="sr-Latn-RS" sz="2500" noProof="0" dirty="0">
                <a:solidFill>
                  <a:schemeClr val="bg2"/>
                </a:solidFill>
              </a:rPr>
              <a:t> NQF in Serbia</a:t>
            </a:r>
            <a:r>
              <a:rPr lang="en-US" sz="2500" noProof="0" dirty="0">
                <a:solidFill>
                  <a:schemeClr val="bg2"/>
                </a:solidFill>
              </a:rPr>
              <a:t>.</a:t>
            </a:r>
            <a:endParaRPr lang="sr-Latn-RS" sz="2500" noProof="0" dirty="0">
              <a:solidFill>
                <a:schemeClr val="bg2"/>
              </a:solidFill>
            </a:endParaRPr>
          </a:p>
          <a:p>
            <a:pPr algn="just">
              <a:buFont typeface="Wingdings" panose="05000000000000000000" pitchFamily="2" charset="2"/>
              <a:buChar char="q"/>
            </a:pPr>
            <a:endParaRPr lang="sr-Latn-RS" sz="2500" dirty="0">
              <a:solidFill>
                <a:schemeClr val="bg2"/>
              </a:solidFill>
            </a:endParaRPr>
          </a:p>
          <a:p>
            <a:pPr algn="just">
              <a:buFont typeface="Wingdings" panose="05000000000000000000" pitchFamily="2" charset="2"/>
              <a:buChar char="q"/>
            </a:pPr>
            <a:r>
              <a:rPr lang="sr-Latn-RS" sz="2500" noProof="0" dirty="0" err="1">
                <a:solidFill>
                  <a:schemeClr val="bg2"/>
                </a:solidFill>
              </a:rPr>
              <a:t>However</a:t>
            </a:r>
            <a:r>
              <a:rPr lang="sr-Latn-RS" sz="2500" noProof="0" dirty="0">
                <a:solidFill>
                  <a:schemeClr val="bg2"/>
                </a:solidFill>
              </a:rPr>
              <a:t>, </a:t>
            </a:r>
            <a:r>
              <a:rPr lang="sr-Latn-RS" sz="2500" noProof="0" dirty="0" err="1">
                <a:solidFill>
                  <a:schemeClr val="bg2"/>
                </a:solidFill>
              </a:rPr>
              <a:t>MCs</a:t>
            </a:r>
            <a:r>
              <a:rPr lang="sr-Latn-RS" sz="2500" noProof="0" dirty="0">
                <a:solidFill>
                  <a:schemeClr val="bg2"/>
                </a:solidFill>
              </a:rPr>
              <a:t>, </a:t>
            </a:r>
            <a:r>
              <a:rPr lang="sr-Latn-RS" sz="2500" noProof="0" dirty="0" err="1">
                <a:solidFill>
                  <a:schemeClr val="bg2"/>
                </a:solidFill>
              </a:rPr>
              <a:t>defined</a:t>
            </a:r>
            <a:r>
              <a:rPr lang="sr-Latn-RS" sz="2500" noProof="0" dirty="0">
                <a:solidFill>
                  <a:schemeClr val="bg2"/>
                </a:solidFill>
              </a:rPr>
              <a:t> </a:t>
            </a:r>
            <a:r>
              <a:rPr lang="sr-Latn-RS" sz="2500" i="1" noProof="0" dirty="0">
                <a:solidFill>
                  <a:schemeClr val="bg2"/>
                </a:solidFill>
              </a:rPr>
              <a:t>as </a:t>
            </a:r>
            <a:r>
              <a:rPr lang="sr-Latn-RS" sz="2500" i="1" noProof="0" dirty="0" err="1">
                <a:solidFill>
                  <a:schemeClr val="bg2"/>
                </a:solidFill>
              </a:rPr>
              <a:t>the</a:t>
            </a:r>
            <a:r>
              <a:rPr lang="sr-Latn-RS" sz="2500" i="1" noProof="0" dirty="0">
                <a:solidFill>
                  <a:schemeClr val="bg2"/>
                </a:solidFill>
              </a:rPr>
              <a:t> </a:t>
            </a:r>
            <a:r>
              <a:rPr lang="sr-Latn-RS" sz="2500" i="1" noProof="0" dirty="0" err="1">
                <a:solidFill>
                  <a:schemeClr val="bg2"/>
                </a:solidFill>
              </a:rPr>
              <a:t>special</a:t>
            </a:r>
            <a:r>
              <a:rPr lang="sr-Latn-RS" sz="2500" i="1" noProof="0" dirty="0">
                <a:solidFill>
                  <a:schemeClr val="bg2"/>
                </a:solidFill>
              </a:rPr>
              <a:t> </a:t>
            </a:r>
            <a:r>
              <a:rPr lang="sr-Latn-RS" sz="2500" i="1" noProof="0" dirty="0" err="1">
                <a:solidFill>
                  <a:schemeClr val="bg2"/>
                </a:solidFill>
              </a:rPr>
              <a:t>case</a:t>
            </a:r>
            <a:r>
              <a:rPr lang="sr-Latn-RS" sz="2500" i="1" noProof="0" dirty="0">
                <a:solidFill>
                  <a:schemeClr val="bg2"/>
                </a:solidFill>
              </a:rPr>
              <a:t> </a:t>
            </a:r>
            <a:r>
              <a:rPr lang="sr-Latn-RS" sz="2500" i="1" noProof="0" dirty="0" err="1">
                <a:solidFill>
                  <a:schemeClr val="bg2"/>
                </a:solidFill>
              </a:rPr>
              <a:t>of</a:t>
            </a:r>
            <a:r>
              <a:rPr lang="sr-Latn-RS" sz="2500" i="1" noProof="0" dirty="0">
                <a:solidFill>
                  <a:schemeClr val="bg2"/>
                </a:solidFill>
              </a:rPr>
              <a:t> </a:t>
            </a:r>
            <a:r>
              <a:rPr lang="sr-Latn-RS" sz="2500" i="1" noProof="0" dirty="0" err="1">
                <a:solidFill>
                  <a:schemeClr val="bg2"/>
                </a:solidFill>
              </a:rPr>
              <a:t>lifelong</a:t>
            </a:r>
            <a:r>
              <a:rPr lang="sr-Latn-RS" sz="2500" i="1" noProof="0" dirty="0">
                <a:solidFill>
                  <a:schemeClr val="bg2"/>
                </a:solidFill>
              </a:rPr>
              <a:t> </a:t>
            </a:r>
            <a:r>
              <a:rPr lang="sr-Latn-RS" sz="2500" i="1" noProof="0" dirty="0" err="1">
                <a:solidFill>
                  <a:schemeClr val="bg2"/>
                </a:solidFill>
              </a:rPr>
              <a:t>learning</a:t>
            </a:r>
            <a:r>
              <a:rPr lang="sr-Latn-RS" sz="2500" i="1" noProof="0" dirty="0">
                <a:solidFill>
                  <a:schemeClr val="bg2"/>
                </a:solidFill>
              </a:rPr>
              <a:t> </a:t>
            </a:r>
            <a:r>
              <a:rPr lang="sr-Latn-RS" sz="2500" i="1" noProof="0" dirty="0" err="1">
                <a:solidFill>
                  <a:schemeClr val="bg2"/>
                </a:solidFill>
              </a:rPr>
              <a:t>programs</a:t>
            </a:r>
            <a:r>
              <a:rPr lang="sr-Latn-RS" sz="2500" noProof="0" dirty="0">
                <a:solidFill>
                  <a:schemeClr val="bg2"/>
                </a:solidFill>
              </a:rPr>
              <a:t>, </a:t>
            </a:r>
            <a:r>
              <a:rPr lang="sr-Latn-RS" sz="2500" noProof="0" dirty="0" err="1">
                <a:solidFill>
                  <a:schemeClr val="bg2"/>
                </a:solidFill>
              </a:rPr>
              <a:t>could</a:t>
            </a:r>
            <a:r>
              <a:rPr lang="sr-Latn-RS" sz="2500" noProof="0" dirty="0">
                <a:solidFill>
                  <a:schemeClr val="bg2"/>
                </a:solidFill>
              </a:rPr>
              <a:t> </a:t>
            </a:r>
            <a:r>
              <a:rPr lang="sr-Latn-RS" sz="2500" noProof="0" dirty="0" err="1">
                <a:solidFill>
                  <a:schemeClr val="bg2"/>
                </a:solidFill>
              </a:rPr>
              <a:t>become</a:t>
            </a:r>
            <a:r>
              <a:rPr lang="sr-Latn-RS" sz="2500" noProof="0" dirty="0">
                <a:solidFill>
                  <a:schemeClr val="bg2"/>
                </a:solidFill>
              </a:rPr>
              <a:t> </a:t>
            </a:r>
            <a:r>
              <a:rPr lang="sr-Latn-RS" sz="2500" noProof="0" dirty="0" err="1">
                <a:solidFill>
                  <a:schemeClr val="bg2"/>
                </a:solidFill>
              </a:rPr>
              <a:t>part</a:t>
            </a:r>
            <a:r>
              <a:rPr lang="sr-Latn-RS" sz="2500" noProof="0" dirty="0">
                <a:solidFill>
                  <a:schemeClr val="bg2"/>
                </a:solidFill>
              </a:rPr>
              <a:t> </a:t>
            </a:r>
            <a:r>
              <a:rPr lang="sr-Latn-RS" sz="2500" noProof="0" dirty="0" err="1">
                <a:solidFill>
                  <a:schemeClr val="bg2"/>
                </a:solidFill>
              </a:rPr>
              <a:t>of</a:t>
            </a:r>
            <a:r>
              <a:rPr lang="sr-Latn-RS" sz="2500" noProof="0" dirty="0">
                <a:solidFill>
                  <a:schemeClr val="bg2"/>
                </a:solidFill>
              </a:rPr>
              <a:t> </a:t>
            </a:r>
            <a:r>
              <a:rPr lang="sr-Latn-RS" sz="2500" noProof="0" dirty="0" err="1">
                <a:solidFill>
                  <a:schemeClr val="bg2"/>
                </a:solidFill>
              </a:rPr>
              <a:t>this</a:t>
            </a:r>
            <a:r>
              <a:rPr lang="sr-Latn-RS" sz="2500" noProof="0" dirty="0">
                <a:solidFill>
                  <a:schemeClr val="bg2"/>
                </a:solidFill>
              </a:rPr>
              <a:t> </a:t>
            </a:r>
            <a:r>
              <a:rPr lang="sr-Latn-RS" sz="2500" noProof="0" dirty="0" err="1">
                <a:solidFill>
                  <a:schemeClr val="bg2"/>
                </a:solidFill>
              </a:rPr>
              <a:t>system</a:t>
            </a:r>
            <a:r>
              <a:rPr lang="sr-Latn-RS" sz="2500" noProof="0" dirty="0">
                <a:solidFill>
                  <a:schemeClr val="bg2"/>
                </a:solidFill>
              </a:rPr>
              <a:t>.</a:t>
            </a:r>
          </a:p>
          <a:p>
            <a:pPr algn="just">
              <a:buFont typeface="Wingdings" panose="05000000000000000000" pitchFamily="2" charset="2"/>
              <a:buChar char="q"/>
            </a:pPr>
            <a:endParaRPr lang="sr-Latn-RS" sz="2500" dirty="0">
              <a:solidFill>
                <a:schemeClr val="bg2"/>
              </a:solidFill>
            </a:endParaRPr>
          </a:p>
          <a:p>
            <a:pPr algn="just">
              <a:buFont typeface="Wingdings" panose="05000000000000000000" pitchFamily="2" charset="2"/>
              <a:buChar char="q"/>
            </a:pPr>
            <a:r>
              <a:rPr lang="sr-Latn-RS" sz="2500" noProof="0" dirty="0">
                <a:solidFill>
                  <a:schemeClr val="bg2"/>
                </a:solidFill>
              </a:rPr>
              <a:t>The </a:t>
            </a:r>
            <a:r>
              <a:rPr lang="sr-Latn-RS" sz="2500" noProof="0" dirty="0" err="1">
                <a:solidFill>
                  <a:schemeClr val="bg2"/>
                </a:solidFill>
              </a:rPr>
              <a:t>question</a:t>
            </a:r>
            <a:r>
              <a:rPr lang="sr-Latn-RS" sz="2500" noProof="0" dirty="0">
                <a:solidFill>
                  <a:schemeClr val="bg2"/>
                </a:solidFill>
              </a:rPr>
              <a:t> is HOW (</a:t>
            </a:r>
            <a:r>
              <a:rPr lang="sr-Latn-RS" sz="2500" noProof="0" dirty="0" err="1">
                <a:solidFill>
                  <a:schemeClr val="accent1"/>
                </a:solidFill>
              </a:rPr>
              <a:t>based</a:t>
            </a:r>
            <a:r>
              <a:rPr lang="sr-Latn-RS" sz="2500" noProof="0" dirty="0">
                <a:solidFill>
                  <a:schemeClr val="accent1"/>
                </a:solidFill>
              </a:rPr>
              <a:t> on </a:t>
            </a:r>
            <a:r>
              <a:rPr lang="sr-Latn-RS" sz="2500" noProof="0" dirty="0" err="1">
                <a:solidFill>
                  <a:schemeClr val="accent1"/>
                </a:solidFill>
              </a:rPr>
              <a:t>the</a:t>
            </a:r>
            <a:r>
              <a:rPr lang="sr-Latn-RS" sz="2500" noProof="0" dirty="0">
                <a:solidFill>
                  <a:schemeClr val="accent1"/>
                </a:solidFill>
              </a:rPr>
              <a:t> </a:t>
            </a:r>
            <a:r>
              <a:rPr lang="sr-Latn-RS" sz="2500" noProof="0" dirty="0" err="1">
                <a:solidFill>
                  <a:schemeClr val="accent1"/>
                </a:solidFill>
              </a:rPr>
              <a:t>content</a:t>
            </a:r>
            <a:r>
              <a:rPr lang="sr-Latn-RS" sz="2500" noProof="0" dirty="0">
                <a:solidFill>
                  <a:schemeClr val="accent1"/>
                </a:solidFill>
              </a:rPr>
              <a:t> </a:t>
            </a:r>
            <a:r>
              <a:rPr lang="sr-Latn-RS" sz="2500" noProof="0" dirty="0" err="1">
                <a:solidFill>
                  <a:schemeClr val="accent1"/>
                </a:solidFill>
              </a:rPr>
              <a:t>of</a:t>
            </a:r>
            <a:r>
              <a:rPr lang="sr-Latn-RS" sz="2500" noProof="0" dirty="0">
                <a:solidFill>
                  <a:schemeClr val="accent1"/>
                </a:solidFill>
              </a:rPr>
              <a:t> </a:t>
            </a:r>
            <a:r>
              <a:rPr lang="sr-Latn-RS" sz="2500" noProof="0" dirty="0" err="1">
                <a:solidFill>
                  <a:schemeClr val="accent1"/>
                </a:solidFill>
              </a:rPr>
              <a:t>the</a:t>
            </a:r>
            <a:r>
              <a:rPr lang="sr-Latn-RS" sz="2500" noProof="0" dirty="0">
                <a:solidFill>
                  <a:schemeClr val="accent1"/>
                </a:solidFill>
              </a:rPr>
              <a:t> </a:t>
            </a:r>
            <a:r>
              <a:rPr lang="sr-Latn-RS" sz="2500" noProof="0" dirty="0" err="1">
                <a:solidFill>
                  <a:schemeClr val="accent1"/>
                </a:solidFill>
              </a:rPr>
              <a:t>MCs</a:t>
            </a:r>
            <a:r>
              <a:rPr lang="sr-Latn-RS" sz="2500" noProof="0" dirty="0">
                <a:solidFill>
                  <a:schemeClr val="accent1"/>
                </a:solidFill>
              </a:rPr>
              <a:t> </a:t>
            </a:r>
            <a:r>
              <a:rPr lang="sr-Latn-RS" sz="2500" noProof="0" dirty="0" err="1">
                <a:solidFill>
                  <a:schemeClr val="accent1"/>
                </a:solidFill>
              </a:rPr>
              <a:t>curricula</a:t>
            </a:r>
            <a:r>
              <a:rPr lang="sr-Latn-RS" sz="2500" noProof="0" dirty="0">
                <a:solidFill>
                  <a:schemeClr val="accent1"/>
                </a:solidFill>
              </a:rPr>
              <a:t>?</a:t>
            </a:r>
            <a:r>
              <a:rPr lang="sr-Latn-RS" sz="2500" noProof="0" dirty="0">
                <a:solidFill>
                  <a:schemeClr val="bg2"/>
                </a:solidFill>
              </a:rPr>
              <a:t>)?</a:t>
            </a:r>
          </a:p>
          <a:p>
            <a:pPr algn="just">
              <a:buFont typeface="Wingdings" panose="05000000000000000000" pitchFamily="2" charset="2"/>
              <a:buChar char="q"/>
            </a:pPr>
            <a:endParaRPr lang="sr-Latn-RS" sz="2500" dirty="0">
              <a:solidFill>
                <a:schemeClr val="bg2"/>
              </a:solidFill>
            </a:endParaRPr>
          </a:p>
          <a:p>
            <a:pPr algn="just">
              <a:buFont typeface="Wingdings" panose="05000000000000000000" pitchFamily="2" charset="2"/>
              <a:buChar char="q"/>
            </a:pPr>
            <a:r>
              <a:rPr lang="en-US" sz="2500" b="1" dirty="0">
                <a:solidFill>
                  <a:schemeClr val="accent1"/>
                </a:solidFill>
              </a:rPr>
              <a:t>Option A vs Option B - Draw</a:t>
            </a:r>
          </a:p>
          <a:p>
            <a:pPr algn="just">
              <a:buFont typeface="Wingdings" panose="05000000000000000000" pitchFamily="2" charset="2"/>
              <a:buChar char="q"/>
            </a:pPr>
            <a:endParaRPr lang="en-US" sz="2200" noProof="0" dirty="0">
              <a:solidFill>
                <a:schemeClr val="bg2"/>
              </a:solidFill>
            </a:endParaRPr>
          </a:p>
        </p:txBody>
      </p:sp>
      <p:pic>
        <p:nvPicPr>
          <p:cNvPr id="4" name="Picture 3">
            <a:extLst>
              <a:ext uri="{FF2B5EF4-FFF2-40B4-BE49-F238E27FC236}">
                <a16:creationId xmlns:a16="http://schemas.microsoft.com/office/drawing/2014/main" id="{5B9F34B6-7724-42FA-B99E-EC1E05C6ECA6}"/>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8872614" y="258250"/>
            <a:ext cx="3095121" cy="819028"/>
          </a:xfrm>
          <a:prstGeom prst="rect">
            <a:avLst/>
          </a:prstGeom>
        </p:spPr>
      </p:pic>
    </p:spTree>
    <p:extLst>
      <p:ext uri="{BB962C8B-B14F-4D97-AF65-F5344CB8AC3E}">
        <p14:creationId xmlns:p14="http://schemas.microsoft.com/office/powerpoint/2010/main" val="26722462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BE3C7-46A3-E264-E206-2698CF845E49}"/>
              </a:ext>
            </a:extLst>
          </p:cNvPr>
          <p:cNvSpPr>
            <a:spLocks noGrp="1"/>
          </p:cNvSpPr>
          <p:nvPr>
            <p:ph type="title"/>
          </p:nvPr>
        </p:nvSpPr>
        <p:spPr>
          <a:xfrm>
            <a:off x="251011" y="258250"/>
            <a:ext cx="8803341" cy="744836"/>
          </a:xfrm>
        </p:spPr>
        <p:txBody>
          <a:bodyPr vert="horz" lIns="91440" tIns="45720" rIns="91440" bIns="45720" rtlCol="0" anchor="ctr">
            <a:noAutofit/>
          </a:bodyPr>
          <a:lstStyle/>
          <a:p>
            <a:r>
              <a:rPr lang="en-US" sz="4000" b="1" kern="1200" noProof="0" dirty="0">
                <a:solidFill>
                  <a:schemeClr val="bg2"/>
                </a:solidFill>
                <a:latin typeface="+mj-lt"/>
                <a:ea typeface="+mj-ea"/>
                <a:cs typeface="+mj-cs"/>
              </a:rPr>
              <a:t>Article 111 – lifelong learning programs</a:t>
            </a:r>
            <a:endParaRPr lang="en-GB" sz="4000" b="1" kern="1200" noProof="0" dirty="0">
              <a:solidFill>
                <a:schemeClr val="bg2"/>
              </a:solidFill>
              <a:latin typeface="+mj-lt"/>
              <a:ea typeface="+mj-ea"/>
              <a:cs typeface="+mj-cs"/>
            </a:endParaRPr>
          </a:p>
        </p:txBody>
      </p:sp>
      <p:sp>
        <p:nvSpPr>
          <p:cNvPr id="7" name="Content Placeholder 3">
            <a:extLst>
              <a:ext uri="{FF2B5EF4-FFF2-40B4-BE49-F238E27FC236}">
                <a16:creationId xmlns:a16="http://schemas.microsoft.com/office/drawing/2014/main" id="{01BB276A-338A-49E2-BA6E-E3CA5EDA9BDF}"/>
              </a:ext>
            </a:extLst>
          </p:cNvPr>
          <p:cNvSpPr>
            <a:spLocks noGrp="1"/>
          </p:cNvSpPr>
          <p:nvPr>
            <p:ph idx="1"/>
          </p:nvPr>
        </p:nvSpPr>
        <p:spPr>
          <a:xfrm>
            <a:off x="251012" y="1558506"/>
            <a:ext cx="11582400" cy="4394058"/>
          </a:xfrm>
        </p:spPr>
        <p:txBody>
          <a:bodyPr>
            <a:normAutofit/>
          </a:bodyPr>
          <a:lstStyle/>
          <a:p>
            <a:pPr algn="just">
              <a:buFont typeface="Wingdings" panose="05000000000000000000" pitchFamily="2" charset="2"/>
              <a:buChar char="q"/>
            </a:pPr>
            <a:r>
              <a:rPr lang="en-US" sz="2500" dirty="0">
                <a:solidFill>
                  <a:schemeClr val="bg2"/>
                </a:solidFill>
              </a:rPr>
              <a:t>A person enrolled in the program referred to in paragraph 1 of this article </a:t>
            </a:r>
            <a:r>
              <a:rPr lang="en-US" sz="2500" dirty="0">
                <a:solidFill>
                  <a:schemeClr val="accent1"/>
                </a:solidFill>
              </a:rPr>
              <a:t>does not have the status of a student</a:t>
            </a:r>
            <a:r>
              <a:rPr lang="en-US" sz="2500" dirty="0">
                <a:solidFill>
                  <a:schemeClr val="bg2"/>
                </a:solidFill>
              </a:rPr>
              <a:t>, in the sense of this law.</a:t>
            </a:r>
            <a:endParaRPr lang="sr-Latn-RS" sz="2500" dirty="0">
              <a:solidFill>
                <a:schemeClr val="bg2"/>
              </a:solidFill>
            </a:endParaRPr>
          </a:p>
          <a:p>
            <a:pPr algn="just">
              <a:buFont typeface="Wingdings" panose="05000000000000000000" pitchFamily="2" charset="2"/>
              <a:buChar char="q"/>
            </a:pPr>
            <a:endParaRPr lang="sr-Latn-RS" sz="2500" dirty="0">
              <a:solidFill>
                <a:schemeClr val="bg2"/>
              </a:solidFill>
            </a:endParaRPr>
          </a:p>
          <a:p>
            <a:pPr algn="just">
              <a:buFont typeface="Wingdings" panose="05000000000000000000" pitchFamily="2" charset="2"/>
              <a:buChar char="q"/>
            </a:pPr>
            <a:r>
              <a:rPr lang="sr-Latn-RS" sz="2500" dirty="0" err="1">
                <a:solidFill>
                  <a:schemeClr val="bg2"/>
                </a:solidFill>
              </a:rPr>
              <a:t>What</a:t>
            </a:r>
            <a:r>
              <a:rPr lang="sr-Latn-RS" sz="2500" dirty="0">
                <a:solidFill>
                  <a:schemeClr val="bg2"/>
                </a:solidFill>
              </a:rPr>
              <a:t> </a:t>
            </a:r>
            <a:r>
              <a:rPr lang="sr-Latn-RS" sz="2500" dirty="0" err="1">
                <a:solidFill>
                  <a:schemeClr val="bg2"/>
                </a:solidFill>
              </a:rPr>
              <a:t>does</a:t>
            </a:r>
            <a:r>
              <a:rPr lang="sr-Latn-RS" sz="2500" dirty="0">
                <a:solidFill>
                  <a:schemeClr val="bg2"/>
                </a:solidFill>
              </a:rPr>
              <a:t> </a:t>
            </a:r>
            <a:r>
              <a:rPr lang="sr-Latn-RS" sz="2500" dirty="0" err="1">
                <a:solidFill>
                  <a:schemeClr val="bg2"/>
                </a:solidFill>
              </a:rPr>
              <a:t>it</a:t>
            </a:r>
            <a:r>
              <a:rPr lang="sr-Latn-RS" sz="2500" dirty="0">
                <a:solidFill>
                  <a:schemeClr val="bg2"/>
                </a:solidFill>
              </a:rPr>
              <a:t> </a:t>
            </a:r>
            <a:r>
              <a:rPr lang="sr-Latn-RS" sz="2500" dirty="0" err="1">
                <a:solidFill>
                  <a:schemeClr val="bg2"/>
                </a:solidFill>
              </a:rPr>
              <a:t>mean</a:t>
            </a:r>
            <a:r>
              <a:rPr lang="sr-Latn-RS" sz="2500" dirty="0">
                <a:solidFill>
                  <a:schemeClr val="bg2"/>
                </a:solidFill>
              </a:rPr>
              <a:t> </a:t>
            </a:r>
            <a:r>
              <a:rPr lang="sr-Latn-RS" sz="2500" dirty="0" err="1">
                <a:solidFill>
                  <a:schemeClr val="bg2"/>
                </a:solidFill>
              </a:rPr>
              <a:t>not</a:t>
            </a:r>
            <a:r>
              <a:rPr lang="sr-Latn-RS" sz="2500" dirty="0">
                <a:solidFill>
                  <a:schemeClr val="bg2"/>
                </a:solidFill>
              </a:rPr>
              <a:t> to be student?</a:t>
            </a:r>
            <a:endParaRPr lang="en-US" sz="2500" dirty="0">
              <a:solidFill>
                <a:schemeClr val="bg2"/>
              </a:solidFill>
            </a:endParaRPr>
          </a:p>
          <a:p>
            <a:pPr algn="just">
              <a:buFont typeface="Wingdings" panose="05000000000000000000" pitchFamily="2" charset="2"/>
              <a:buChar char="Ø"/>
            </a:pPr>
            <a:endParaRPr lang="en-US" sz="2200" b="1" noProof="0" dirty="0">
              <a:solidFill>
                <a:schemeClr val="bg2"/>
              </a:solidFill>
            </a:endParaRPr>
          </a:p>
          <a:p>
            <a:pPr marL="0" indent="0" algn="just">
              <a:buNone/>
            </a:pPr>
            <a:endParaRPr lang="en-US" sz="2200" b="1" noProof="0" dirty="0">
              <a:solidFill>
                <a:schemeClr val="bg2"/>
              </a:solidFill>
            </a:endParaRPr>
          </a:p>
        </p:txBody>
      </p:sp>
      <p:pic>
        <p:nvPicPr>
          <p:cNvPr id="4" name="Picture 3">
            <a:extLst>
              <a:ext uri="{FF2B5EF4-FFF2-40B4-BE49-F238E27FC236}">
                <a16:creationId xmlns:a16="http://schemas.microsoft.com/office/drawing/2014/main" id="{5B9F34B6-7724-42FA-B99E-EC1E05C6ECA6}"/>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8872614" y="258250"/>
            <a:ext cx="3095121" cy="819028"/>
          </a:xfrm>
          <a:prstGeom prst="rect">
            <a:avLst/>
          </a:prstGeom>
        </p:spPr>
      </p:pic>
    </p:spTree>
    <p:extLst>
      <p:ext uri="{BB962C8B-B14F-4D97-AF65-F5344CB8AC3E}">
        <p14:creationId xmlns:p14="http://schemas.microsoft.com/office/powerpoint/2010/main" val="25078344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BE3C7-46A3-E264-E206-2698CF845E49}"/>
              </a:ext>
            </a:extLst>
          </p:cNvPr>
          <p:cNvSpPr>
            <a:spLocks noGrp="1"/>
          </p:cNvSpPr>
          <p:nvPr>
            <p:ph type="title"/>
          </p:nvPr>
        </p:nvSpPr>
        <p:spPr>
          <a:xfrm>
            <a:off x="251011" y="258250"/>
            <a:ext cx="8803341" cy="744836"/>
          </a:xfrm>
        </p:spPr>
        <p:txBody>
          <a:bodyPr vert="horz" lIns="91440" tIns="45720" rIns="91440" bIns="45720" rtlCol="0" anchor="ctr">
            <a:noAutofit/>
          </a:bodyPr>
          <a:lstStyle/>
          <a:p>
            <a:r>
              <a:rPr lang="en-US" sz="4000" b="1" kern="1200" noProof="0" dirty="0">
                <a:solidFill>
                  <a:schemeClr val="bg2"/>
                </a:solidFill>
                <a:latin typeface="+mj-lt"/>
                <a:ea typeface="+mj-ea"/>
                <a:cs typeface="+mj-cs"/>
              </a:rPr>
              <a:t>Student rights - Article 101</a:t>
            </a:r>
            <a:br>
              <a:rPr lang="en-US" sz="4000" b="1" kern="1200" noProof="0" dirty="0">
                <a:solidFill>
                  <a:schemeClr val="bg2"/>
                </a:solidFill>
                <a:latin typeface="+mj-lt"/>
                <a:ea typeface="+mj-ea"/>
                <a:cs typeface="+mj-cs"/>
              </a:rPr>
            </a:br>
            <a:endParaRPr lang="en-GB" sz="4000" b="1" kern="1200" noProof="0" dirty="0">
              <a:solidFill>
                <a:schemeClr val="bg2"/>
              </a:solidFill>
              <a:latin typeface="+mj-lt"/>
              <a:ea typeface="+mj-ea"/>
              <a:cs typeface="+mj-cs"/>
            </a:endParaRPr>
          </a:p>
        </p:txBody>
      </p:sp>
      <p:sp>
        <p:nvSpPr>
          <p:cNvPr id="7" name="Content Placeholder 3">
            <a:extLst>
              <a:ext uri="{FF2B5EF4-FFF2-40B4-BE49-F238E27FC236}">
                <a16:creationId xmlns:a16="http://schemas.microsoft.com/office/drawing/2014/main" id="{01BB276A-338A-49E2-BA6E-E3CA5EDA9BDF}"/>
              </a:ext>
            </a:extLst>
          </p:cNvPr>
          <p:cNvSpPr>
            <a:spLocks noGrp="1"/>
          </p:cNvSpPr>
          <p:nvPr>
            <p:ph idx="1"/>
          </p:nvPr>
        </p:nvSpPr>
        <p:spPr>
          <a:xfrm>
            <a:off x="251012" y="1265208"/>
            <a:ext cx="11582400" cy="4687356"/>
          </a:xfrm>
        </p:spPr>
        <p:txBody>
          <a:bodyPr>
            <a:normAutofit fontScale="62500" lnSpcReduction="20000"/>
          </a:bodyPr>
          <a:lstStyle/>
          <a:p>
            <a:pPr algn="just">
              <a:buFont typeface="Wingdings" panose="05000000000000000000" pitchFamily="2" charset="2"/>
              <a:buChar char="q"/>
            </a:pPr>
            <a:r>
              <a:rPr lang="en-US" sz="3700" dirty="0">
                <a:solidFill>
                  <a:schemeClr val="bg2"/>
                </a:solidFill>
              </a:rPr>
              <a:t>The student of the higher education institution has the rights set out in this Law :</a:t>
            </a:r>
          </a:p>
          <a:p>
            <a:pPr lvl="1" algn="just">
              <a:buFont typeface="Wingdings" panose="05000000000000000000" pitchFamily="2" charset="2"/>
              <a:buChar char="Ø"/>
            </a:pPr>
            <a:r>
              <a:rPr lang="en-US" sz="3000" dirty="0">
                <a:solidFill>
                  <a:schemeClr val="bg2"/>
                </a:solidFill>
              </a:rPr>
              <a:t>for quality education and objective evaluation;</a:t>
            </a:r>
          </a:p>
          <a:p>
            <a:pPr lvl="1" algn="just">
              <a:buFont typeface="Wingdings" panose="05000000000000000000" pitchFamily="2" charset="2"/>
              <a:buChar char="Ø"/>
            </a:pPr>
            <a:r>
              <a:rPr lang="en-US" sz="3000" dirty="0">
                <a:solidFill>
                  <a:schemeClr val="bg2"/>
                </a:solidFill>
              </a:rPr>
              <a:t>on a timely and accurate information on issues related to studies;</a:t>
            </a:r>
          </a:p>
          <a:p>
            <a:pPr lvl="1" algn="just">
              <a:buFont typeface="Wingdings" panose="05000000000000000000" pitchFamily="2" charset="2"/>
              <a:buChar char="Ø"/>
            </a:pPr>
            <a:r>
              <a:rPr lang="en-US" sz="3000" dirty="0">
                <a:solidFill>
                  <a:schemeClr val="bg2"/>
                </a:solidFill>
              </a:rPr>
              <a:t>on active participation in decision-making, in accordance with the Law;</a:t>
            </a:r>
          </a:p>
          <a:p>
            <a:pPr lvl="1" algn="just">
              <a:buFont typeface="Wingdings" panose="05000000000000000000" pitchFamily="2" charset="2"/>
              <a:buChar char="Ø"/>
            </a:pPr>
            <a:r>
              <a:rPr lang="en-US" sz="3000" dirty="0">
                <a:solidFill>
                  <a:schemeClr val="bg2"/>
                </a:solidFill>
              </a:rPr>
              <a:t>for self-organization and expression of one's own opinion;</a:t>
            </a:r>
          </a:p>
          <a:p>
            <a:pPr lvl="1" algn="just">
              <a:buFont typeface="Wingdings" panose="05000000000000000000" pitchFamily="2" charset="2"/>
              <a:buChar char="Ø"/>
            </a:pPr>
            <a:r>
              <a:rPr lang="en-US" sz="3000" dirty="0">
                <a:solidFill>
                  <a:schemeClr val="bg2"/>
                </a:solidFill>
              </a:rPr>
              <a:t>on privileges arising from student status;</a:t>
            </a:r>
          </a:p>
          <a:p>
            <a:pPr lvl="1" algn="just">
              <a:buFont typeface="Wingdings" panose="05000000000000000000" pitchFamily="2" charset="2"/>
              <a:buChar char="Ø"/>
            </a:pPr>
            <a:r>
              <a:rPr lang="en-US" sz="3000" dirty="0">
                <a:solidFill>
                  <a:schemeClr val="bg2"/>
                </a:solidFill>
              </a:rPr>
              <a:t>to equally quality study conditions for all students;</a:t>
            </a:r>
          </a:p>
          <a:p>
            <a:pPr lvl="1" algn="just">
              <a:buFont typeface="Wingdings" panose="05000000000000000000" pitchFamily="2" charset="2"/>
              <a:buChar char="Ø"/>
            </a:pPr>
            <a:r>
              <a:rPr lang="en-US" sz="3000" dirty="0">
                <a:solidFill>
                  <a:schemeClr val="bg2"/>
                </a:solidFill>
              </a:rPr>
              <a:t>for education in the language of the national minority, in accordance with the law and accredited study program;</a:t>
            </a:r>
          </a:p>
          <a:p>
            <a:pPr lvl="1" algn="just">
              <a:buFont typeface="Wingdings" panose="05000000000000000000" pitchFamily="2" charset="2"/>
              <a:buChar char="Ø"/>
            </a:pPr>
            <a:r>
              <a:rPr lang="en-US" sz="3000" dirty="0">
                <a:solidFill>
                  <a:schemeClr val="bg2"/>
                </a:solidFill>
              </a:rPr>
              <a:t>for diversity and protection against discrimination;</a:t>
            </a:r>
          </a:p>
          <a:p>
            <a:pPr lvl="1" algn="just">
              <a:buFont typeface="Wingdings" panose="05000000000000000000" pitchFamily="2" charset="2"/>
              <a:buChar char="Ø"/>
            </a:pPr>
            <a:r>
              <a:rPr lang="en-US" sz="3000" dirty="0">
                <a:solidFill>
                  <a:schemeClr val="bg2"/>
                </a:solidFill>
              </a:rPr>
              <a:t>compliance with personality, dignity, honor and reputation;</a:t>
            </a:r>
          </a:p>
          <a:p>
            <a:pPr lvl="1" algn="just">
              <a:buFont typeface="Wingdings" panose="05000000000000000000" pitchFamily="2" charset="2"/>
              <a:buChar char="Ø"/>
            </a:pPr>
            <a:r>
              <a:rPr lang="en-US" sz="3000" dirty="0">
                <a:solidFill>
                  <a:schemeClr val="bg2"/>
                </a:solidFill>
              </a:rPr>
              <a:t>To choose and be dialed in the Student Parliament and other bodies of the higher education institution.</a:t>
            </a:r>
          </a:p>
          <a:p>
            <a:pPr algn="just">
              <a:buFont typeface="Wingdings" panose="05000000000000000000" pitchFamily="2" charset="2"/>
              <a:buChar char="Ø"/>
            </a:pPr>
            <a:endParaRPr lang="en-US" sz="2200" b="1" noProof="0" dirty="0">
              <a:solidFill>
                <a:schemeClr val="bg2"/>
              </a:solidFill>
            </a:endParaRPr>
          </a:p>
          <a:p>
            <a:pPr marL="0" indent="0" algn="just">
              <a:buNone/>
            </a:pPr>
            <a:endParaRPr lang="en-US" sz="2200" b="1" noProof="0" dirty="0">
              <a:solidFill>
                <a:schemeClr val="bg2"/>
              </a:solidFill>
            </a:endParaRPr>
          </a:p>
        </p:txBody>
      </p:sp>
      <p:pic>
        <p:nvPicPr>
          <p:cNvPr id="4" name="Picture 3">
            <a:extLst>
              <a:ext uri="{FF2B5EF4-FFF2-40B4-BE49-F238E27FC236}">
                <a16:creationId xmlns:a16="http://schemas.microsoft.com/office/drawing/2014/main" id="{5B9F34B6-7724-42FA-B99E-EC1E05C6ECA6}"/>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8872614" y="258250"/>
            <a:ext cx="3095121" cy="819028"/>
          </a:xfrm>
          <a:prstGeom prst="rect">
            <a:avLst/>
          </a:prstGeom>
        </p:spPr>
      </p:pic>
    </p:spTree>
    <p:extLst>
      <p:ext uri="{BB962C8B-B14F-4D97-AF65-F5344CB8AC3E}">
        <p14:creationId xmlns:p14="http://schemas.microsoft.com/office/powerpoint/2010/main" val="12993819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BE3C7-46A3-E264-E206-2698CF845E49}"/>
              </a:ext>
            </a:extLst>
          </p:cNvPr>
          <p:cNvSpPr>
            <a:spLocks noGrp="1"/>
          </p:cNvSpPr>
          <p:nvPr>
            <p:ph type="title"/>
          </p:nvPr>
        </p:nvSpPr>
        <p:spPr>
          <a:xfrm>
            <a:off x="251011" y="258250"/>
            <a:ext cx="8803341" cy="744836"/>
          </a:xfrm>
        </p:spPr>
        <p:txBody>
          <a:bodyPr vert="horz" lIns="91440" tIns="45720" rIns="91440" bIns="45720" rtlCol="0" anchor="ctr">
            <a:noAutofit/>
          </a:bodyPr>
          <a:lstStyle/>
          <a:p>
            <a:r>
              <a:rPr lang="en-US" sz="4000" b="1" kern="1200" noProof="0" dirty="0">
                <a:solidFill>
                  <a:schemeClr val="bg2"/>
                </a:solidFill>
                <a:latin typeface="+mj-lt"/>
                <a:ea typeface="+mj-ea"/>
                <a:cs typeface="+mj-cs"/>
              </a:rPr>
              <a:t>Student </a:t>
            </a:r>
            <a:r>
              <a:rPr lang="sr-Latn-RS" sz="4000" b="1" kern="1200" noProof="0" dirty="0" err="1">
                <a:solidFill>
                  <a:schemeClr val="bg2"/>
                </a:solidFill>
                <a:latin typeface="+mj-lt"/>
                <a:ea typeface="+mj-ea"/>
                <a:cs typeface="+mj-cs"/>
              </a:rPr>
              <a:t>records</a:t>
            </a:r>
            <a:r>
              <a:rPr lang="en-US" sz="4000" b="1" kern="1200" noProof="0" dirty="0">
                <a:solidFill>
                  <a:schemeClr val="bg2"/>
                </a:solidFill>
                <a:latin typeface="+mj-lt"/>
                <a:ea typeface="+mj-ea"/>
                <a:cs typeface="+mj-cs"/>
              </a:rPr>
              <a:t> - Article </a:t>
            </a:r>
            <a:r>
              <a:rPr lang="sr-Latn-RS" sz="4000" b="1" kern="1200" noProof="0" dirty="0">
                <a:solidFill>
                  <a:schemeClr val="bg2"/>
                </a:solidFill>
                <a:latin typeface="+mj-lt"/>
                <a:ea typeface="+mj-ea"/>
                <a:cs typeface="+mj-cs"/>
              </a:rPr>
              <a:t>113</a:t>
            </a:r>
            <a:br>
              <a:rPr lang="en-US" sz="4000" b="1" kern="1200" noProof="0" dirty="0">
                <a:solidFill>
                  <a:schemeClr val="bg2"/>
                </a:solidFill>
                <a:latin typeface="+mj-lt"/>
                <a:ea typeface="+mj-ea"/>
                <a:cs typeface="+mj-cs"/>
              </a:rPr>
            </a:br>
            <a:endParaRPr lang="en-GB" sz="4000" b="1" kern="1200" noProof="0" dirty="0">
              <a:solidFill>
                <a:schemeClr val="bg2"/>
              </a:solidFill>
              <a:latin typeface="+mj-lt"/>
              <a:ea typeface="+mj-ea"/>
              <a:cs typeface="+mj-cs"/>
            </a:endParaRPr>
          </a:p>
        </p:txBody>
      </p:sp>
      <p:sp>
        <p:nvSpPr>
          <p:cNvPr id="7" name="Content Placeholder 3">
            <a:extLst>
              <a:ext uri="{FF2B5EF4-FFF2-40B4-BE49-F238E27FC236}">
                <a16:creationId xmlns:a16="http://schemas.microsoft.com/office/drawing/2014/main" id="{01BB276A-338A-49E2-BA6E-E3CA5EDA9BDF}"/>
              </a:ext>
            </a:extLst>
          </p:cNvPr>
          <p:cNvSpPr>
            <a:spLocks noGrp="1"/>
          </p:cNvSpPr>
          <p:nvPr>
            <p:ph idx="1"/>
          </p:nvPr>
        </p:nvSpPr>
        <p:spPr>
          <a:xfrm>
            <a:off x="251012" y="1265208"/>
            <a:ext cx="11582400" cy="4687356"/>
          </a:xfrm>
        </p:spPr>
        <p:txBody>
          <a:bodyPr>
            <a:normAutofit/>
          </a:bodyPr>
          <a:lstStyle/>
          <a:p>
            <a:pPr algn="just">
              <a:buFont typeface="Wingdings" panose="05000000000000000000" pitchFamily="2" charset="2"/>
              <a:buChar char="q"/>
            </a:pPr>
            <a:r>
              <a:rPr lang="en-US" sz="2700" dirty="0">
                <a:solidFill>
                  <a:schemeClr val="bg2"/>
                </a:solidFill>
              </a:rPr>
              <a:t>The higher education institution leads: Student Book of Students and Diploma Diplomas and Appendices, Employees' Records, Records on Recognized Foreign Higher Education to continue to continue schooling and minutes of exam leasing.</a:t>
            </a:r>
          </a:p>
          <a:p>
            <a:pPr algn="just">
              <a:buFont typeface="Wingdings" panose="05000000000000000000" pitchFamily="2" charset="2"/>
              <a:buChar char="q"/>
            </a:pPr>
            <a:r>
              <a:rPr lang="sr-Latn-RS" sz="2700" dirty="0">
                <a:solidFill>
                  <a:schemeClr val="bg2"/>
                </a:solidFill>
              </a:rPr>
              <a:t>R</a:t>
            </a:r>
            <a:r>
              <a:rPr lang="en-US" sz="2700" dirty="0" err="1">
                <a:solidFill>
                  <a:schemeClr val="bg2"/>
                </a:solidFill>
              </a:rPr>
              <a:t>ecords</a:t>
            </a:r>
            <a:r>
              <a:rPr lang="en-US" sz="2700" dirty="0">
                <a:solidFill>
                  <a:schemeClr val="bg2"/>
                </a:solidFill>
              </a:rPr>
              <a:t> of participants and issued certificates on completed short program of study.</a:t>
            </a:r>
          </a:p>
          <a:p>
            <a:pPr algn="just">
              <a:buFont typeface="Wingdings" panose="05000000000000000000" pitchFamily="2" charset="2"/>
              <a:buChar char="q"/>
            </a:pPr>
            <a:r>
              <a:rPr lang="en-US" sz="2700" dirty="0">
                <a:solidFill>
                  <a:schemeClr val="bg2"/>
                </a:solidFill>
              </a:rPr>
              <a:t>Data enrolled in the records of higher education institutions are submitted to the Ministry for conducting the law of established tasks, in accordance with this Law.</a:t>
            </a:r>
            <a:endParaRPr lang="en-US" sz="2700" b="1" noProof="0" dirty="0">
              <a:solidFill>
                <a:schemeClr val="bg2"/>
              </a:solidFill>
            </a:endParaRPr>
          </a:p>
          <a:p>
            <a:pPr marL="0" indent="0" algn="just">
              <a:buNone/>
            </a:pPr>
            <a:endParaRPr lang="en-US" sz="2200" b="1" noProof="0" dirty="0">
              <a:solidFill>
                <a:schemeClr val="bg2"/>
              </a:solidFill>
            </a:endParaRPr>
          </a:p>
        </p:txBody>
      </p:sp>
      <p:pic>
        <p:nvPicPr>
          <p:cNvPr id="4" name="Picture 3">
            <a:extLst>
              <a:ext uri="{FF2B5EF4-FFF2-40B4-BE49-F238E27FC236}">
                <a16:creationId xmlns:a16="http://schemas.microsoft.com/office/drawing/2014/main" id="{5B9F34B6-7724-42FA-B99E-EC1E05C6ECA6}"/>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8872614" y="258250"/>
            <a:ext cx="3095121" cy="819028"/>
          </a:xfrm>
          <a:prstGeom prst="rect">
            <a:avLst/>
          </a:prstGeom>
        </p:spPr>
      </p:pic>
    </p:spTree>
    <p:extLst>
      <p:ext uri="{BB962C8B-B14F-4D97-AF65-F5344CB8AC3E}">
        <p14:creationId xmlns:p14="http://schemas.microsoft.com/office/powerpoint/2010/main" val="984957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BE3C7-46A3-E264-E206-2698CF845E49}"/>
              </a:ext>
            </a:extLst>
          </p:cNvPr>
          <p:cNvSpPr>
            <a:spLocks noGrp="1"/>
          </p:cNvSpPr>
          <p:nvPr>
            <p:ph type="title"/>
          </p:nvPr>
        </p:nvSpPr>
        <p:spPr>
          <a:xfrm>
            <a:off x="251011" y="258250"/>
            <a:ext cx="8803341" cy="744836"/>
          </a:xfrm>
        </p:spPr>
        <p:txBody>
          <a:bodyPr vert="horz" lIns="91440" tIns="45720" rIns="91440" bIns="45720" rtlCol="0" anchor="ctr">
            <a:noAutofit/>
          </a:bodyPr>
          <a:lstStyle/>
          <a:p>
            <a:r>
              <a:rPr lang="en-US" sz="4000" b="1" kern="1200" noProof="0" dirty="0">
                <a:solidFill>
                  <a:schemeClr val="bg2"/>
                </a:solidFill>
                <a:latin typeface="+mj-lt"/>
                <a:ea typeface="+mj-ea"/>
                <a:cs typeface="+mj-cs"/>
              </a:rPr>
              <a:t>Option A </a:t>
            </a:r>
            <a:r>
              <a:rPr lang="en-US" sz="4000" b="1" i="1" kern="1200" noProof="0" dirty="0">
                <a:solidFill>
                  <a:schemeClr val="bg2"/>
                </a:solidFill>
                <a:latin typeface="+mj-lt"/>
                <a:ea typeface="+mj-ea"/>
                <a:cs typeface="+mj-cs"/>
              </a:rPr>
              <a:t>vs </a:t>
            </a:r>
            <a:r>
              <a:rPr lang="en-US" sz="4000" b="1" kern="1200" noProof="0" dirty="0">
                <a:solidFill>
                  <a:schemeClr val="bg2"/>
                </a:solidFill>
                <a:latin typeface="+mj-lt"/>
                <a:ea typeface="+mj-ea"/>
                <a:cs typeface="+mj-cs"/>
              </a:rPr>
              <a:t>Option B</a:t>
            </a:r>
            <a:endParaRPr lang="en-GB" sz="4000" b="1" kern="1200" noProof="0" dirty="0">
              <a:solidFill>
                <a:schemeClr val="bg2"/>
              </a:solidFill>
              <a:latin typeface="+mj-lt"/>
              <a:ea typeface="+mj-ea"/>
              <a:cs typeface="+mj-cs"/>
            </a:endParaRPr>
          </a:p>
        </p:txBody>
      </p:sp>
      <p:sp>
        <p:nvSpPr>
          <p:cNvPr id="7" name="Content Placeholder 3">
            <a:extLst>
              <a:ext uri="{FF2B5EF4-FFF2-40B4-BE49-F238E27FC236}">
                <a16:creationId xmlns:a16="http://schemas.microsoft.com/office/drawing/2014/main" id="{01BB276A-338A-49E2-BA6E-E3CA5EDA9BDF}"/>
              </a:ext>
            </a:extLst>
          </p:cNvPr>
          <p:cNvSpPr>
            <a:spLocks noGrp="1"/>
          </p:cNvSpPr>
          <p:nvPr>
            <p:ph idx="1"/>
          </p:nvPr>
        </p:nvSpPr>
        <p:spPr>
          <a:xfrm>
            <a:off x="251012" y="1500996"/>
            <a:ext cx="11582400" cy="4451568"/>
          </a:xfrm>
        </p:spPr>
        <p:txBody>
          <a:bodyPr>
            <a:normAutofit/>
          </a:bodyPr>
          <a:lstStyle/>
          <a:p>
            <a:pPr algn="just">
              <a:buFont typeface="Wingdings" panose="05000000000000000000" pitchFamily="2" charset="2"/>
              <a:buChar char="q"/>
            </a:pPr>
            <a:r>
              <a:rPr lang="sr-Latn-RS" sz="2500" noProof="0" dirty="0" err="1">
                <a:solidFill>
                  <a:schemeClr val="bg2"/>
                </a:solidFill>
              </a:rPr>
              <a:t>Currently</a:t>
            </a:r>
            <a:r>
              <a:rPr lang="sr-Latn-RS" sz="2500" noProof="0" dirty="0">
                <a:solidFill>
                  <a:schemeClr val="bg2"/>
                </a:solidFill>
              </a:rPr>
              <a:t>, </a:t>
            </a:r>
            <a:r>
              <a:rPr lang="sr-Latn-RS" sz="2500" noProof="0" dirty="0" err="1">
                <a:solidFill>
                  <a:schemeClr val="bg2"/>
                </a:solidFill>
              </a:rPr>
              <a:t>lifelong</a:t>
            </a:r>
            <a:r>
              <a:rPr lang="sr-Latn-RS" sz="2500" noProof="0" dirty="0">
                <a:solidFill>
                  <a:schemeClr val="bg2"/>
                </a:solidFill>
              </a:rPr>
              <a:t> </a:t>
            </a:r>
            <a:r>
              <a:rPr lang="sr-Latn-RS" sz="2500" noProof="0" dirty="0" err="1">
                <a:solidFill>
                  <a:schemeClr val="bg2"/>
                </a:solidFill>
              </a:rPr>
              <a:t>programs</a:t>
            </a:r>
            <a:r>
              <a:rPr lang="sr-Latn-RS" sz="2500" noProof="0" dirty="0">
                <a:solidFill>
                  <a:schemeClr val="bg2"/>
                </a:solidFill>
              </a:rPr>
              <a:t> are </a:t>
            </a:r>
            <a:r>
              <a:rPr lang="sr-Latn-RS" sz="2500" noProof="0" dirty="0" err="1">
                <a:solidFill>
                  <a:schemeClr val="bg2"/>
                </a:solidFill>
              </a:rPr>
              <a:t>not</a:t>
            </a:r>
            <a:r>
              <a:rPr lang="sr-Latn-RS" sz="2500" noProof="0" dirty="0">
                <a:solidFill>
                  <a:schemeClr val="bg2"/>
                </a:solidFill>
              </a:rPr>
              <a:t> a </a:t>
            </a:r>
            <a:r>
              <a:rPr lang="sr-Latn-RS" sz="2500" noProof="0" dirty="0" err="1">
                <a:solidFill>
                  <a:schemeClr val="bg2"/>
                </a:solidFill>
              </a:rPr>
              <a:t>part</a:t>
            </a:r>
            <a:r>
              <a:rPr lang="sr-Latn-RS" sz="2500" noProof="0" dirty="0">
                <a:solidFill>
                  <a:schemeClr val="bg2"/>
                </a:solidFill>
              </a:rPr>
              <a:t> </a:t>
            </a:r>
            <a:r>
              <a:rPr lang="sr-Latn-RS" sz="2500" noProof="0" dirty="0" err="1">
                <a:solidFill>
                  <a:schemeClr val="bg2"/>
                </a:solidFill>
              </a:rPr>
              <a:t>of</a:t>
            </a:r>
            <a:r>
              <a:rPr lang="sr-Latn-RS" sz="2500" noProof="0" dirty="0">
                <a:solidFill>
                  <a:schemeClr val="bg2"/>
                </a:solidFill>
              </a:rPr>
              <a:t> </a:t>
            </a:r>
            <a:r>
              <a:rPr lang="sr-Latn-RS" sz="2500" noProof="0" dirty="0" err="1">
                <a:solidFill>
                  <a:schemeClr val="bg2"/>
                </a:solidFill>
              </a:rPr>
              <a:t>the</a:t>
            </a:r>
            <a:r>
              <a:rPr lang="sr-Latn-RS" sz="2500" noProof="0" dirty="0">
                <a:solidFill>
                  <a:schemeClr val="bg2"/>
                </a:solidFill>
              </a:rPr>
              <a:t> </a:t>
            </a:r>
            <a:r>
              <a:rPr lang="sr-Latn-RS" sz="2500" noProof="0" dirty="0" err="1">
                <a:solidFill>
                  <a:schemeClr val="bg2"/>
                </a:solidFill>
              </a:rPr>
              <a:t>records</a:t>
            </a:r>
            <a:r>
              <a:rPr lang="sr-Latn-RS" sz="2500" noProof="0" dirty="0">
                <a:solidFill>
                  <a:schemeClr val="bg2"/>
                </a:solidFill>
              </a:rPr>
              <a:t> </a:t>
            </a:r>
            <a:r>
              <a:rPr lang="sr-Latn-RS" sz="2500" noProof="0" dirty="0" err="1">
                <a:solidFill>
                  <a:schemeClr val="bg2"/>
                </a:solidFill>
              </a:rPr>
              <a:t>system</a:t>
            </a:r>
            <a:r>
              <a:rPr lang="sr-Latn-RS" sz="2500" noProof="0" dirty="0">
                <a:solidFill>
                  <a:schemeClr val="bg2"/>
                </a:solidFill>
              </a:rPr>
              <a:t> in Serbia</a:t>
            </a:r>
            <a:r>
              <a:rPr lang="en-US" sz="2500" noProof="0" dirty="0">
                <a:solidFill>
                  <a:schemeClr val="bg2"/>
                </a:solidFill>
              </a:rPr>
              <a:t>.</a:t>
            </a:r>
            <a:endParaRPr lang="sr-Latn-RS" sz="2500" noProof="0" dirty="0">
              <a:solidFill>
                <a:schemeClr val="bg2"/>
              </a:solidFill>
            </a:endParaRPr>
          </a:p>
          <a:p>
            <a:pPr algn="just">
              <a:buFont typeface="Wingdings" panose="05000000000000000000" pitchFamily="2" charset="2"/>
              <a:buChar char="q"/>
            </a:pPr>
            <a:endParaRPr lang="sr-Latn-RS" sz="2500" dirty="0">
              <a:solidFill>
                <a:schemeClr val="bg2"/>
              </a:solidFill>
            </a:endParaRPr>
          </a:p>
          <a:p>
            <a:pPr algn="just">
              <a:buFont typeface="Wingdings" panose="05000000000000000000" pitchFamily="2" charset="2"/>
              <a:buChar char="q"/>
            </a:pPr>
            <a:r>
              <a:rPr lang="sr-Latn-RS" sz="2500" noProof="0" dirty="0" err="1">
                <a:solidFill>
                  <a:schemeClr val="bg2"/>
                </a:solidFill>
              </a:rPr>
              <a:t>However</a:t>
            </a:r>
            <a:r>
              <a:rPr lang="sr-Latn-RS" sz="2500" noProof="0" dirty="0">
                <a:solidFill>
                  <a:schemeClr val="bg2"/>
                </a:solidFill>
              </a:rPr>
              <a:t>, </a:t>
            </a:r>
            <a:r>
              <a:rPr lang="sr-Latn-RS" sz="2500" noProof="0" dirty="0" err="1">
                <a:solidFill>
                  <a:schemeClr val="bg2"/>
                </a:solidFill>
              </a:rPr>
              <a:t>MCs</a:t>
            </a:r>
            <a:r>
              <a:rPr lang="sr-Latn-RS" sz="2500" noProof="0" dirty="0">
                <a:solidFill>
                  <a:schemeClr val="bg2"/>
                </a:solidFill>
              </a:rPr>
              <a:t>, </a:t>
            </a:r>
            <a:r>
              <a:rPr lang="sr-Latn-RS" sz="2500" noProof="0" dirty="0" err="1">
                <a:solidFill>
                  <a:schemeClr val="bg2"/>
                </a:solidFill>
              </a:rPr>
              <a:t>defined</a:t>
            </a:r>
            <a:r>
              <a:rPr lang="sr-Latn-RS" sz="2500" noProof="0" dirty="0">
                <a:solidFill>
                  <a:schemeClr val="bg2"/>
                </a:solidFill>
              </a:rPr>
              <a:t> </a:t>
            </a:r>
            <a:r>
              <a:rPr lang="sr-Latn-RS" sz="2500" i="1" noProof="0" dirty="0">
                <a:solidFill>
                  <a:schemeClr val="bg2"/>
                </a:solidFill>
              </a:rPr>
              <a:t>as </a:t>
            </a:r>
            <a:r>
              <a:rPr lang="sr-Latn-RS" sz="2500" i="1" noProof="0" dirty="0" err="1">
                <a:solidFill>
                  <a:schemeClr val="bg2"/>
                </a:solidFill>
              </a:rPr>
              <a:t>the</a:t>
            </a:r>
            <a:r>
              <a:rPr lang="sr-Latn-RS" sz="2500" i="1" noProof="0" dirty="0">
                <a:solidFill>
                  <a:schemeClr val="bg2"/>
                </a:solidFill>
              </a:rPr>
              <a:t> </a:t>
            </a:r>
            <a:r>
              <a:rPr lang="sr-Latn-RS" sz="2500" i="1" noProof="0" dirty="0" err="1">
                <a:solidFill>
                  <a:schemeClr val="bg2"/>
                </a:solidFill>
              </a:rPr>
              <a:t>special</a:t>
            </a:r>
            <a:r>
              <a:rPr lang="sr-Latn-RS" sz="2500" i="1" noProof="0" dirty="0">
                <a:solidFill>
                  <a:schemeClr val="bg2"/>
                </a:solidFill>
              </a:rPr>
              <a:t> </a:t>
            </a:r>
            <a:r>
              <a:rPr lang="sr-Latn-RS" sz="2500" i="1" noProof="0" dirty="0" err="1">
                <a:solidFill>
                  <a:schemeClr val="bg2"/>
                </a:solidFill>
              </a:rPr>
              <a:t>case</a:t>
            </a:r>
            <a:r>
              <a:rPr lang="sr-Latn-RS" sz="2500" i="1" noProof="0" dirty="0">
                <a:solidFill>
                  <a:schemeClr val="bg2"/>
                </a:solidFill>
              </a:rPr>
              <a:t> </a:t>
            </a:r>
            <a:r>
              <a:rPr lang="sr-Latn-RS" sz="2500" i="1" noProof="0" dirty="0" err="1">
                <a:solidFill>
                  <a:schemeClr val="bg2"/>
                </a:solidFill>
              </a:rPr>
              <a:t>of</a:t>
            </a:r>
            <a:r>
              <a:rPr lang="sr-Latn-RS" sz="2500" i="1" noProof="0" dirty="0">
                <a:solidFill>
                  <a:schemeClr val="bg2"/>
                </a:solidFill>
              </a:rPr>
              <a:t> </a:t>
            </a:r>
            <a:r>
              <a:rPr lang="sr-Latn-RS" sz="2500" i="1" noProof="0" dirty="0" err="1">
                <a:solidFill>
                  <a:schemeClr val="bg2"/>
                </a:solidFill>
              </a:rPr>
              <a:t>lifelong</a:t>
            </a:r>
            <a:r>
              <a:rPr lang="sr-Latn-RS" sz="2500" i="1" noProof="0" dirty="0">
                <a:solidFill>
                  <a:schemeClr val="bg2"/>
                </a:solidFill>
              </a:rPr>
              <a:t> </a:t>
            </a:r>
            <a:r>
              <a:rPr lang="sr-Latn-RS" sz="2500" i="1" noProof="0" dirty="0" err="1">
                <a:solidFill>
                  <a:schemeClr val="bg2"/>
                </a:solidFill>
              </a:rPr>
              <a:t>learning</a:t>
            </a:r>
            <a:r>
              <a:rPr lang="sr-Latn-RS" sz="2500" i="1" noProof="0" dirty="0">
                <a:solidFill>
                  <a:schemeClr val="bg2"/>
                </a:solidFill>
              </a:rPr>
              <a:t> </a:t>
            </a:r>
            <a:r>
              <a:rPr lang="sr-Latn-RS" sz="2500" i="1" noProof="0" dirty="0" err="1">
                <a:solidFill>
                  <a:schemeClr val="bg2"/>
                </a:solidFill>
              </a:rPr>
              <a:t>programs</a:t>
            </a:r>
            <a:r>
              <a:rPr lang="sr-Latn-RS" sz="2500" noProof="0" dirty="0">
                <a:solidFill>
                  <a:schemeClr val="bg2"/>
                </a:solidFill>
              </a:rPr>
              <a:t>, </a:t>
            </a:r>
            <a:r>
              <a:rPr lang="sr-Latn-RS" sz="2500" noProof="0" dirty="0" err="1">
                <a:solidFill>
                  <a:schemeClr val="bg2"/>
                </a:solidFill>
              </a:rPr>
              <a:t>could</a:t>
            </a:r>
            <a:r>
              <a:rPr lang="sr-Latn-RS" sz="2500" noProof="0" dirty="0">
                <a:solidFill>
                  <a:schemeClr val="bg2"/>
                </a:solidFill>
              </a:rPr>
              <a:t> </a:t>
            </a:r>
            <a:r>
              <a:rPr lang="sr-Latn-RS" sz="2500" noProof="0" dirty="0" err="1">
                <a:solidFill>
                  <a:schemeClr val="bg2"/>
                </a:solidFill>
              </a:rPr>
              <a:t>become</a:t>
            </a:r>
            <a:r>
              <a:rPr lang="sr-Latn-RS" sz="2500" noProof="0" dirty="0">
                <a:solidFill>
                  <a:schemeClr val="bg2"/>
                </a:solidFill>
              </a:rPr>
              <a:t> </a:t>
            </a:r>
            <a:r>
              <a:rPr lang="sr-Latn-RS" sz="2500" noProof="0" dirty="0" err="1">
                <a:solidFill>
                  <a:schemeClr val="bg2"/>
                </a:solidFill>
              </a:rPr>
              <a:t>part</a:t>
            </a:r>
            <a:r>
              <a:rPr lang="sr-Latn-RS" sz="2500" noProof="0" dirty="0">
                <a:solidFill>
                  <a:schemeClr val="bg2"/>
                </a:solidFill>
              </a:rPr>
              <a:t> </a:t>
            </a:r>
            <a:r>
              <a:rPr lang="sr-Latn-RS" sz="2500" noProof="0" dirty="0" err="1">
                <a:solidFill>
                  <a:schemeClr val="bg2"/>
                </a:solidFill>
              </a:rPr>
              <a:t>of</a:t>
            </a:r>
            <a:r>
              <a:rPr lang="sr-Latn-RS" sz="2500" noProof="0" dirty="0">
                <a:solidFill>
                  <a:schemeClr val="bg2"/>
                </a:solidFill>
              </a:rPr>
              <a:t> </a:t>
            </a:r>
            <a:r>
              <a:rPr lang="sr-Latn-RS" sz="2500" noProof="0" dirty="0" err="1">
                <a:solidFill>
                  <a:schemeClr val="bg2"/>
                </a:solidFill>
              </a:rPr>
              <a:t>this</a:t>
            </a:r>
            <a:r>
              <a:rPr lang="sr-Latn-RS" sz="2500" noProof="0" dirty="0">
                <a:solidFill>
                  <a:schemeClr val="bg2"/>
                </a:solidFill>
              </a:rPr>
              <a:t> </a:t>
            </a:r>
            <a:r>
              <a:rPr lang="sr-Latn-RS" sz="2500" noProof="0" dirty="0" err="1">
                <a:solidFill>
                  <a:schemeClr val="bg2"/>
                </a:solidFill>
              </a:rPr>
              <a:t>system</a:t>
            </a:r>
            <a:r>
              <a:rPr lang="sr-Latn-RS" sz="2500" noProof="0" dirty="0">
                <a:solidFill>
                  <a:schemeClr val="bg2"/>
                </a:solidFill>
              </a:rPr>
              <a:t>.</a:t>
            </a:r>
          </a:p>
          <a:p>
            <a:pPr algn="just">
              <a:buFont typeface="Wingdings" panose="05000000000000000000" pitchFamily="2" charset="2"/>
              <a:buChar char="q"/>
            </a:pPr>
            <a:endParaRPr lang="sr-Latn-RS" sz="2500" dirty="0">
              <a:solidFill>
                <a:schemeClr val="bg2"/>
              </a:solidFill>
            </a:endParaRPr>
          </a:p>
          <a:p>
            <a:pPr algn="just">
              <a:buFont typeface="Wingdings" panose="05000000000000000000" pitchFamily="2" charset="2"/>
              <a:buChar char="q"/>
            </a:pPr>
            <a:r>
              <a:rPr lang="sr-Latn-RS" sz="2500" noProof="0" dirty="0">
                <a:solidFill>
                  <a:schemeClr val="bg2"/>
                </a:solidFill>
              </a:rPr>
              <a:t>The </a:t>
            </a:r>
            <a:r>
              <a:rPr lang="sr-Latn-RS" sz="2500" noProof="0" dirty="0" err="1">
                <a:solidFill>
                  <a:schemeClr val="bg2"/>
                </a:solidFill>
              </a:rPr>
              <a:t>question</a:t>
            </a:r>
            <a:r>
              <a:rPr lang="sr-Latn-RS" sz="2500" noProof="0" dirty="0">
                <a:solidFill>
                  <a:schemeClr val="bg2"/>
                </a:solidFill>
              </a:rPr>
              <a:t> is HOW (</a:t>
            </a:r>
            <a:r>
              <a:rPr lang="sr-Latn-RS" sz="2500" noProof="0" dirty="0" err="1">
                <a:solidFill>
                  <a:schemeClr val="accent1"/>
                </a:solidFill>
              </a:rPr>
              <a:t>based</a:t>
            </a:r>
            <a:r>
              <a:rPr lang="sr-Latn-RS" sz="2500" noProof="0" dirty="0">
                <a:solidFill>
                  <a:schemeClr val="accent1"/>
                </a:solidFill>
              </a:rPr>
              <a:t> on </a:t>
            </a:r>
            <a:r>
              <a:rPr lang="sr-Latn-RS" sz="2500" noProof="0" dirty="0" err="1">
                <a:solidFill>
                  <a:schemeClr val="accent1"/>
                </a:solidFill>
              </a:rPr>
              <a:t>the</a:t>
            </a:r>
            <a:r>
              <a:rPr lang="sr-Latn-RS" sz="2500" noProof="0" dirty="0">
                <a:solidFill>
                  <a:schemeClr val="accent1"/>
                </a:solidFill>
              </a:rPr>
              <a:t> </a:t>
            </a:r>
            <a:r>
              <a:rPr lang="sr-Latn-RS" sz="2500" noProof="0" dirty="0" err="1">
                <a:solidFill>
                  <a:schemeClr val="accent1"/>
                </a:solidFill>
              </a:rPr>
              <a:t>content</a:t>
            </a:r>
            <a:r>
              <a:rPr lang="sr-Latn-RS" sz="2500" noProof="0" dirty="0">
                <a:solidFill>
                  <a:schemeClr val="accent1"/>
                </a:solidFill>
              </a:rPr>
              <a:t> </a:t>
            </a:r>
            <a:r>
              <a:rPr lang="sr-Latn-RS" sz="2500" noProof="0" dirty="0" err="1">
                <a:solidFill>
                  <a:schemeClr val="accent1"/>
                </a:solidFill>
              </a:rPr>
              <a:t>of</a:t>
            </a:r>
            <a:r>
              <a:rPr lang="sr-Latn-RS" sz="2500" noProof="0" dirty="0">
                <a:solidFill>
                  <a:schemeClr val="accent1"/>
                </a:solidFill>
              </a:rPr>
              <a:t> </a:t>
            </a:r>
            <a:r>
              <a:rPr lang="sr-Latn-RS" sz="2500" noProof="0" dirty="0" err="1">
                <a:solidFill>
                  <a:schemeClr val="accent1"/>
                </a:solidFill>
              </a:rPr>
              <a:t>the</a:t>
            </a:r>
            <a:r>
              <a:rPr lang="sr-Latn-RS" sz="2500" noProof="0" dirty="0">
                <a:solidFill>
                  <a:schemeClr val="accent1"/>
                </a:solidFill>
              </a:rPr>
              <a:t> </a:t>
            </a:r>
            <a:r>
              <a:rPr lang="sr-Latn-RS" sz="2500" noProof="0" dirty="0" err="1">
                <a:solidFill>
                  <a:schemeClr val="accent1"/>
                </a:solidFill>
              </a:rPr>
              <a:t>MCs</a:t>
            </a:r>
            <a:r>
              <a:rPr lang="sr-Latn-RS" sz="2500" noProof="0" dirty="0">
                <a:solidFill>
                  <a:schemeClr val="accent1"/>
                </a:solidFill>
              </a:rPr>
              <a:t> </a:t>
            </a:r>
            <a:r>
              <a:rPr lang="sr-Latn-RS" sz="2500" noProof="0" dirty="0" err="1">
                <a:solidFill>
                  <a:schemeClr val="accent1"/>
                </a:solidFill>
              </a:rPr>
              <a:t>curricula</a:t>
            </a:r>
            <a:r>
              <a:rPr lang="sr-Latn-RS" sz="2500" noProof="0" dirty="0">
                <a:solidFill>
                  <a:schemeClr val="accent1"/>
                </a:solidFill>
              </a:rPr>
              <a:t>?</a:t>
            </a:r>
            <a:r>
              <a:rPr lang="sr-Latn-RS" sz="2500" noProof="0" dirty="0">
                <a:solidFill>
                  <a:schemeClr val="bg2"/>
                </a:solidFill>
              </a:rPr>
              <a:t>)?</a:t>
            </a:r>
          </a:p>
          <a:p>
            <a:pPr algn="just">
              <a:buFont typeface="Wingdings" panose="05000000000000000000" pitchFamily="2" charset="2"/>
              <a:buChar char="q"/>
            </a:pPr>
            <a:endParaRPr lang="sr-Latn-RS" sz="2500" dirty="0">
              <a:solidFill>
                <a:schemeClr val="bg2"/>
              </a:solidFill>
            </a:endParaRPr>
          </a:p>
          <a:p>
            <a:pPr algn="just">
              <a:buFont typeface="Wingdings" panose="05000000000000000000" pitchFamily="2" charset="2"/>
              <a:buChar char="q"/>
            </a:pPr>
            <a:r>
              <a:rPr lang="en-US" sz="2500" b="1" dirty="0">
                <a:solidFill>
                  <a:schemeClr val="accent1"/>
                </a:solidFill>
              </a:rPr>
              <a:t>Option A vs Option B - Draw</a:t>
            </a:r>
          </a:p>
          <a:p>
            <a:pPr algn="just">
              <a:buFont typeface="Wingdings" panose="05000000000000000000" pitchFamily="2" charset="2"/>
              <a:buChar char="q"/>
            </a:pPr>
            <a:endParaRPr lang="en-US" sz="2200" noProof="0" dirty="0">
              <a:solidFill>
                <a:schemeClr val="bg2"/>
              </a:solidFill>
            </a:endParaRPr>
          </a:p>
        </p:txBody>
      </p:sp>
      <p:pic>
        <p:nvPicPr>
          <p:cNvPr id="4" name="Picture 3">
            <a:extLst>
              <a:ext uri="{FF2B5EF4-FFF2-40B4-BE49-F238E27FC236}">
                <a16:creationId xmlns:a16="http://schemas.microsoft.com/office/drawing/2014/main" id="{5B9F34B6-7724-42FA-B99E-EC1E05C6ECA6}"/>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8872614" y="258250"/>
            <a:ext cx="3095121" cy="819028"/>
          </a:xfrm>
          <a:prstGeom prst="rect">
            <a:avLst/>
          </a:prstGeom>
        </p:spPr>
      </p:pic>
    </p:spTree>
    <p:extLst>
      <p:ext uri="{BB962C8B-B14F-4D97-AF65-F5344CB8AC3E}">
        <p14:creationId xmlns:p14="http://schemas.microsoft.com/office/powerpoint/2010/main" val="29200340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BE3C7-46A3-E264-E206-2698CF845E49}"/>
              </a:ext>
            </a:extLst>
          </p:cNvPr>
          <p:cNvSpPr>
            <a:spLocks noGrp="1"/>
          </p:cNvSpPr>
          <p:nvPr>
            <p:ph type="title"/>
          </p:nvPr>
        </p:nvSpPr>
        <p:spPr>
          <a:xfrm>
            <a:off x="251011" y="258250"/>
            <a:ext cx="8803341" cy="744836"/>
          </a:xfrm>
        </p:spPr>
        <p:txBody>
          <a:bodyPr vert="horz" lIns="91440" tIns="45720" rIns="91440" bIns="45720" rtlCol="0" anchor="ctr">
            <a:noAutofit/>
          </a:bodyPr>
          <a:lstStyle/>
          <a:p>
            <a:r>
              <a:rPr lang="en-US" sz="4000" b="1" kern="1200" noProof="0" dirty="0">
                <a:solidFill>
                  <a:schemeClr val="bg2"/>
                </a:solidFill>
                <a:latin typeface="+mj-lt"/>
                <a:ea typeface="+mj-ea"/>
                <a:cs typeface="+mj-cs"/>
              </a:rPr>
              <a:t>Option A </a:t>
            </a:r>
            <a:r>
              <a:rPr lang="en-US" sz="4000" b="1" i="1" kern="1200" noProof="0" dirty="0">
                <a:solidFill>
                  <a:schemeClr val="bg2"/>
                </a:solidFill>
                <a:latin typeface="+mj-lt"/>
                <a:ea typeface="+mj-ea"/>
                <a:cs typeface="+mj-cs"/>
              </a:rPr>
              <a:t>vs </a:t>
            </a:r>
            <a:r>
              <a:rPr lang="en-US" sz="4000" b="1" kern="1200" noProof="0" dirty="0">
                <a:solidFill>
                  <a:schemeClr val="bg2"/>
                </a:solidFill>
                <a:latin typeface="+mj-lt"/>
                <a:ea typeface="+mj-ea"/>
                <a:cs typeface="+mj-cs"/>
              </a:rPr>
              <a:t>Option B</a:t>
            </a:r>
            <a:endParaRPr lang="en-GB" sz="4000" b="1" kern="1200" noProof="0" dirty="0">
              <a:solidFill>
                <a:schemeClr val="bg2"/>
              </a:solidFill>
              <a:latin typeface="+mj-lt"/>
              <a:ea typeface="+mj-ea"/>
              <a:cs typeface="+mj-cs"/>
            </a:endParaRPr>
          </a:p>
        </p:txBody>
      </p:sp>
      <p:sp>
        <p:nvSpPr>
          <p:cNvPr id="7" name="Content Placeholder 3">
            <a:extLst>
              <a:ext uri="{FF2B5EF4-FFF2-40B4-BE49-F238E27FC236}">
                <a16:creationId xmlns:a16="http://schemas.microsoft.com/office/drawing/2014/main" id="{01BB276A-338A-49E2-BA6E-E3CA5EDA9BDF}"/>
              </a:ext>
            </a:extLst>
          </p:cNvPr>
          <p:cNvSpPr>
            <a:spLocks noGrp="1"/>
          </p:cNvSpPr>
          <p:nvPr>
            <p:ph idx="1"/>
          </p:nvPr>
        </p:nvSpPr>
        <p:spPr>
          <a:xfrm>
            <a:off x="251012" y="1500996"/>
            <a:ext cx="11582400" cy="4451568"/>
          </a:xfrm>
        </p:spPr>
        <p:txBody>
          <a:bodyPr>
            <a:normAutofit/>
          </a:bodyPr>
          <a:lstStyle/>
          <a:p>
            <a:pPr algn="just">
              <a:buFont typeface="Wingdings" panose="05000000000000000000" pitchFamily="2" charset="2"/>
              <a:buChar char="q"/>
            </a:pPr>
            <a:r>
              <a:rPr lang="sr-Latn-RS" sz="2500" noProof="0" dirty="0">
                <a:solidFill>
                  <a:schemeClr val="accent1"/>
                </a:solidFill>
              </a:rPr>
              <a:t>AND OUR CONCLUSION IS?</a:t>
            </a:r>
            <a:endParaRPr lang="en-US" sz="2500" b="1" dirty="0">
              <a:solidFill>
                <a:schemeClr val="accent1"/>
              </a:solidFill>
            </a:endParaRPr>
          </a:p>
          <a:p>
            <a:pPr algn="just">
              <a:buFont typeface="Wingdings" panose="05000000000000000000" pitchFamily="2" charset="2"/>
              <a:buChar char="q"/>
            </a:pPr>
            <a:endParaRPr lang="en-US" sz="2200" noProof="0" dirty="0">
              <a:solidFill>
                <a:schemeClr val="bg2"/>
              </a:solidFill>
            </a:endParaRPr>
          </a:p>
        </p:txBody>
      </p:sp>
      <p:pic>
        <p:nvPicPr>
          <p:cNvPr id="4" name="Picture 3">
            <a:extLst>
              <a:ext uri="{FF2B5EF4-FFF2-40B4-BE49-F238E27FC236}">
                <a16:creationId xmlns:a16="http://schemas.microsoft.com/office/drawing/2014/main" id="{5B9F34B6-7724-42FA-B99E-EC1E05C6ECA6}"/>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8872614" y="258250"/>
            <a:ext cx="3095121" cy="819028"/>
          </a:xfrm>
          <a:prstGeom prst="rect">
            <a:avLst/>
          </a:prstGeom>
        </p:spPr>
      </p:pic>
    </p:spTree>
    <p:extLst>
      <p:ext uri="{BB962C8B-B14F-4D97-AF65-F5344CB8AC3E}">
        <p14:creationId xmlns:p14="http://schemas.microsoft.com/office/powerpoint/2010/main" val="37462288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B4717DF-F6C6-C3D2-DE5B-45EFEE1231E0}"/>
              </a:ext>
            </a:extLst>
          </p:cNvPr>
          <p:cNvSpPr txBox="1"/>
          <p:nvPr/>
        </p:nvSpPr>
        <p:spPr>
          <a:xfrm>
            <a:off x="1447392" y="2061598"/>
            <a:ext cx="9233647" cy="2893100"/>
          </a:xfrm>
          <a:prstGeom prst="rect">
            <a:avLst/>
          </a:prstGeom>
          <a:noFill/>
        </p:spPr>
        <p:txBody>
          <a:bodyPr wrap="square">
            <a:spAutoFit/>
          </a:bodyPr>
          <a:lstStyle/>
          <a:p>
            <a:pPr algn="ctr"/>
            <a:r>
              <a:rPr lang="en-US" sz="4000" b="1" dirty="0">
                <a:solidFill>
                  <a:srgbClr val="C198E0"/>
                </a:solidFill>
              </a:rPr>
              <a:t>Thank you for your attention</a:t>
            </a:r>
            <a:endParaRPr lang="sr-Latn-RS" sz="4000" b="1" dirty="0">
              <a:solidFill>
                <a:srgbClr val="C198E0"/>
              </a:solidFill>
            </a:endParaRPr>
          </a:p>
          <a:p>
            <a:pPr algn="ctr"/>
            <a:r>
              <a:rPr lang="de-DE" sz="4000" b="1" dirty="0">
                <a:solidFill>
                  <a:schemeClr val="accent3"/>
                </a:solidFill>
              </a:rPr>
              <a:t>Vielen Dank für Ihre Aufmerksamkeit</a:t>
            </a:r>
            <a:endParaRPr lang="sr-Latn-RS" sz="4000" b="1" dirty="0">
              <a:solidFill>
                <a:schemeClr val="accent3"/>
              </a:solidFill>
            </a:endParaRPr>
          </a:p>
          <a:p>
            <a:pPr algn="ctr"/>
            <a:r>
              <a:rPr lang="ca-ES" sz="4000" b="1" dirty="0">
                <a:solidFill>
                  <a:srgbClr val="FFC000"/>
                </a:solidFill>
              </a:rPr>
              <a:t>Gracias por su atención</a:t>
            </a:r>
          </a:p>
          <a:p>
            <a:pPr algn="ctr"/>
            <a:endParaRPr lang="sr-Latn-RS" dirty="0">
              <a:solidFill>
                <a:schemeClr val="bg1"/>
              </a:solidFill>
            </a:endParaRPr>
          </a:p>
          <a:p>
            <a:pPr algn="ctr"/>
            <a:r>
              <a:rPr lang="en-US" sz="2200" dirty="0">
                <a:solidFill>
                  <a:schemeClr val="bg1"/>
                </a:solidFill>
                <a:hlinkClick r:id="rId2">
                  <a:extLst>
                    <a:ext uri="{A12FA001-AC4F-418D-AE19-62706E023703}">
                      <ahyp:hlinkClr xmlns:ahyp="http://schemas.microsoft.com/office/drawing/2018/hyperlinkcolor" val="tx"/>
                    </a:ext>
                  </a:extLst>
                </a:hlinkClick>
              </a:rPr>
              <a:t>sine@bio.bg.ac.rs</a:t>
            </a:r>
            <a:endParaRPr lang="en-US" sz="2200" dirty="0">
              <a:solidFill>
                <a:schemeClr val="bg1"/>
              </a:solidFill>
            </a:endParaRPr>
          </a:p>
          <a:p>
            <a:pPr algn="ctr"/>
            <a:r>
              <a:rPr lang="en-US" sz="2200" dirty="0">
                <a:solidFill>
                  <a:schemeClr val="bg1"/>
                </a:solidFill>
                <a:hlinkClick r:id="rId3">
                  <a:extLst>
                    <a:ext uri="{A12FA001-AC4F-418D-AE19-62706E023703}">
                      <ahyp:hlinkClr xmlns:ahyp="http://schemas.microsoft.com/office/drawing/2018/hyperlinkcolor" val="tx"/>
                    </a:ext>
                  </a:extLst>
                </a:hlinkClick>
              </a:rPr>
              <a:t>www.bio.bg.ac.rs</a:t>
            </a:r>
            <a:r>
              <a:rPr lang="es-ES" sz="2200" dirty="0">
                <a:solidFill>
                  <a:schemeClr val="bg1"/>
                </a:solidFill>
              </a:rPr>
              <a:t> </a:t>
            </a:r>
            <a:endParaRPr lang="en-US" sz="2200" dirty="0">
              <a:solidFill>
                <a:schemeClr val="bg1"/>
              </a:solidFill>
            </a:endParaRPr>
          </a:p>
        </p:txBody>
      </p:sp>
      <p:pic>
        <p:nvPicPr>
          <p:cNvPr id="3" name="Picture 2">
            <a:extLst>
              <a:ext uri="{FF2B5EF4-FFF2-40B4-BE49-F238E27FC236}">
                <a16:creationId xmlns:a16="http://schemas.microsoft.com/office/drawing/2014/main" id="{48588A9F-D158-45D6-BE52-5C6224752D66}"/>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8872614" y="258250"/>
            <a:ext cx="3095121" cy="819028"/>
          </a:xfrm>
          <a:prstGeom prst="rect">
            <a:avLst/>
          </a:prstGeom>
        </p:spPr>
      </p:pic>
    </p:spTree>
    <p:extLst>
      <p:ext uri="{BB962C8B-B14F-4D97-AF65-F5344CB8AC3E}">
        <p14:creationId xmlns:p14="http://schemas.microsoft.com/office/powerpoint/2010/main" val="15874643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BE3C7-46A3-E264-E206-2698CF845E49}"/>
              </a:ext>
            </a:extLst>
          </p:cNvPr>
          <p:cNvSpPr>
            <a:spLocks noGrp="1"/>
          </p:cNvSpPr>
          <p:nvPr>
            <p:ph type="title"/>
          </p:nvPr>
        </p:nvSpPr>
        <p:spPr>
          <a:xfrm>
            <a:off x="251011" y="258250"/>
            <a:ext cx="8803341" cy="744836"/>
          </a:xfrm>
        </p:spPr>
        <p:txBody>
          <a:bodyPr vert="horz" lIns="91440" tIns="45720" rIns="91440" bIns="45720" rtlCol="0" anchor="ctr">
            <a:noAutofit/>
          </a:bodyPr>
          <a:lstStyle/>
          <a:p>
            <a:r>
              <a:rPr lang="en-US" sz="4000" b="1" kern="1200" noProof="0" dirty="0">
                <a:solidFill>
                  <a:schemeClr val="bg2"/>
                </a:solidFill>
                <a:latin typeface="+mj-lt"/>
                <a:ea typeface="+mj-ea"/>
                <a:cs typeface="+mj-cs"/>
              </a:rPr>
              <a:t>LOW ON HIGHER EDUCATION</a:t>
            </a:r>
            <a:endParaRPr lang="en-GB" sz="4000" b="1" kern="1200" noProof="0" dirty="0">
              <a:solidFill>
                <a:schemeClr val="bg2"/>
              </a:solidFill>
              <a:latin typeface="+mj-lt"/>
              <a:ea typeface="+mj-ea"/>
              <a:cs typeface="+mj-cs"/>
            </a:endParaRPr>
          </a:p>
        </p:txBody>
      </p:sp>
      <p:sp>
        <p:nvSpPr>
          <p:cNvPr id="7" name="Content Placeholder 3">
            <a:extLst>
              <a:ext uri="{FF2B5EF4-FFF2-40B4-BE49-F238E27FC236}">
                <a16:creationId xmlns:a16="http://schemas.microsoft.com/office/drawing/2014/main" id="{01BB276A-338A-49E2-BA6E-E3CA5EDA9BDF}"/>
              </a:ext>
            </a:extLst>
          </p:cNvPr>
          <p:cNvSpPr>
            <a:spLocks noGrp="1"/>
          </p:cNvSpPr>
          <p:nvPr>
            <p:ph idx="1"/>
          </p:nvPr>
        </p:nvSpPr>
        <p:spPr>
          <a:xfrm>
            <a:off x="251012" y="1512499"/>
            <a:ext cx="11582400" cy="4440066"/>
          </a:xfrm>
        </p:spPr>
        <p:txBody>
          <a:bodyPr>
            <a:normAutofit/>
          </a:bodyPr>
          <a:lstStyle/>
          <a:p>
            <a:pPr algn="just">
              <a:buFont typeface="Wingdings" panose="05000000000000000000" pitchFamily="2" charset="2"/>
              <a:buChar char="q"/>
            </a:pPr>
            <a:r>
              <a:rPr lang="en-US" sz="2800" b="1" kern="1200" noProof="0" dirty="0">
                <a:solidFill>
                  <a:schemeClr val="bg2"/>
                </a:solidFill>
                <a:latin typeface="+mj-lt"/>
                <a:ea typeface="+mj-ea"/>
                <a:cs typeface="+mj-cs"/>
              </a:rPr>
              <a:t>Option A </a:t>
            </a:r>
            <a:r>
              <a:rPr lang="en-US" sz="2800" b="1" i="1" kern="1200" noProof="0" dirty="0">
                <a:solidFill>
                  <a:schemeClr val="bg2"/>
                </a:solidFill>
                <a:latin typeface="+mj-lt"/>
                <a:ea typeface="+mj-ea"/>
                <a:cs typeface="+mj-cs"/>
              </a:rPr>
              <a:t>vs </a:t>
            </a:r>
            <a:r>
              <a:rPr lang="en-US" sz="2800" b="1" kern="1200" noProof="0" dirty="0">
                <a:solidFill>
                  <a:schemeClr val="bg2"/>
                </a:solidFill>
                <a:latin typeface="+mj-lt"/>
                <a:ea typeface="+mj-ea"/>
                <a:cs typeface="+mj-cs"/>
              </a:rPr>
              <a:t>Option B</a:t>
            </a:r>
          </a:p>
          <a:p>
            <a:pPr algn="just">
              <a:buFont typeface="Wingdings" panose="05000000000000000000" pitchFamily="2" charset="2"/>
              <a:buChar char="q"/>
            </a:pPr>
            <a:endParaRPr lang="en-US" sz="2500" b="1" dirty="0">
              <a:solidFill>
                <a:schemeClr val="bg2"/>
              </a:solidFill>
            </a:endParaRPr>
          </a:p>
          <a:p>
            <a:pPr algn="just">
              <a:buFont typeface="Wingdings" panose="05000000000000000000" pitchFamily="2" charset="2"/>
              <a:buChar char="Ø"/>
            </a:pPr>
            <a:r>
              <a:rPr lang="en-US" sz="2500" dirty="0" err="1">
                <a:solidFill>
                  <a:schemeClr val="bg2"/>
                </a:solidFill>
              </a:rPr>
              <a:t>Microcredentials</a:t>
            </a:r>
            <a:r>
              <a:rPr lang="en-US" sz="2500" dirty="0">
                <a:solidFill>
                  <a:schemeClr val="bg2"/>
                </a:solidFill>
              </a:rPr>
              <a:t> (MCs) </a:t>
            </a:r>
            <a:r>
              <a:rPr lang="en-US" sz="2500" dirty="0">
                <a:solidFill>
                  <a:schemeClr val="accent1"/>
                </a:solidFill>
              </a:rPr>
              <a:t>as the </a:t>
            </a:r>
            <a:r>
              <a:rPr lang="sr-Latn-RS" sz="2500" dirty="0">
                <a:solidFill>
                  <a:schemeClr val="accent1"/>
                </a:solidFill>
              </a:rPr>
              <a:t>more </a:t>
            </a:r>
            <a:r>
              <a:rPr lang="sr-Latn-RS" sz="2500" dirty="0" err="1">
                <a:solidFill>
                  <a:schemeClr val="accent1"/>
                </a:solidFill>
              </a:rPr>
              <a:t>or</a:t>
            </a:r>
            <a:r>
              <a:rPr lang="sr-Latn-RS" sz="2500" dirty="0">
                <a:solidFill>
                  <a:schemeClr val="accent1"/>
                </a:solidFill>
              </a:rPr>
              <a:t> </a:t>
            </a:r>
            <a:r>
              <a:rPr lang="sr-Latn-RS" sz="2500" dirty="0" err="1">
                <a:solidFill>
                  <a:schemeClr val="accent1"/>
                </a:solidFill>
              </a:rPr>
              <a:t>less</a:t>
            </a:r>
            <a:r>
              <a:rPr lang="sr-Latn-RS" sz="2500" dirty="0">
                <a:solidFill>
                  <a:schemeClr val="accent1"/>
                </a:solidFill>
              </a:rPr>
              <a:t> </a:t>
            </a:r>
            <a:r>
              <a:rPr lang="en-US" sz="2500" dirty="0">
                <a:solidFill>
                  <a:schemeClr val="accent1"/>
                </a:solidFill>
              </a:rPr>
              <a:t>formal study program</a:t>
            </a:r>
          </a:p>
          <a:p>
            <a:pPr marL="0" indent="0">
              <a:buNone/>
            </a:pPr>
            <a:r>
              <a:rPr lang="en-US" sz="2500" b="1" i="1" dirty="0">
                <a:solidFill>
                  <a:schemeClr val="bg2"/>
                </a:solidFill>
              </a:rPr>
              <a:t>vs</a:t>
            </a:r>
          </a:p>
          <a:p>
            <a:pPr algn="just">
              <a:buFont typeface="Wingdings" panose="05000000000000000000" pitchFamily="2" charset="2"/>
              <a:buChar char="Ø"/>
            </a:pPr>
            <a:r>
              <a:rPr lang="en-US" sz="2500" dirty="0">
                <a:solidFill>
                  <a:schemeClr val="bg2"/>
                </a:solidFill>
              </a:rPr>
              <a:t>MCs </a:t>
            </a:r>
            <a:r>
              <a:rPr lang="en-US" sz="2500" dirty="0">
                <a:solidFill>
                  <a:schemeClr val="accent1"/>
                </a:solidFill>
              </a:rPr>
              <a:t>as the lifelong learning program</a:t>
            </a:r>
          </a:p>
        </p:txBody>
      </p:sp>
      <p:pic>
        <p:nvPicPr>
          <p:cNvPr id="4" name="Picture 3">
            <a:extLst>
              <a:ext uri="{FF2B5EF4-FFF2-40B4-BE49-F238E27FC236}">
                <a16:creationId xmlns:a16="http://schemas.microsoft.com/office/drawing/2014/main" id="{5B9F34B6-7724-42FA-B99E-EC1E05C6ECA6}"/>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8872614" y="258250"/>
            <a:ext cx="3095121" cy="819028"/>
          </a:xfrm>
          <a:prstGeom prst="rect">
            <a:avLst/>
          </a:prstGeom>
        </p:spPr>
      </p:pic>
    </p:spTree>
    <p:extLst>
      <p:ext uri="{BB962C8B-B14F-4D97-AF65-F5344CB8AC3E}">
        <p14:creationId xmlns:p14="http://schemas.microsoft.com/office/powerpoint/2010/main" val="16044718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BE3C7-46A3-E264-E206-2698CF845E49}"/>
              </a:ext>
            </a:extLst>
          </p:cNvPr>
          <p:cNvSpPr>
            <a:spLocks noGrp="1"/>
          </p:cNvSpPr>
          <p:nvPr>
            <p:ph type="title"/>
          </p:nvPr>
        </p:nvSpPr>
        <p:spPr>
          <a:xfrm>
            <a:off x="251011" y="258250"/>
            <a:ext cx="8803341" cy="744836"/>
          </a:xfrm>
        </p:spPr>
        <p:txBody>
          <a:bodyPr vert="horz" lIns="91440" tIns="45720" rIns="91440" bIns="45720" rtlCol="0" anchor="ctr">
            <a:noAutofit/>
          </a:bodyPr>
          <a:lstStyle/>
          <a:p>
            <a:r>
              <a:rPr lang="en-US" sz="4000" b="1" kern="1200" noProof="0" dirty="0">
                <a:solidFill>
                  <a:schemeClr val="bg2"/>
                </a:solidFill>
                <a:latin typeface="+mj-lt"/>
                <a:ea typeface="+mj-ea"/>
                <a:cs typeface="+mj-cs"/>
              </a:rPr>
              <a:t>LOW ON HIGHER EDUCATION</a:t>
            </a:r>
            <a:endParaRPr lang="en-GB" sz="4000" b="1" kern="1200" noProof="0" dirty="0">
              <a:solidFill>
                <a:schemeClr val="bg2"/>
              </a:solidFill>
              <a:latin typeface="+mj-lt"/>
              <a:ea typeface="+mj-ea"/>
              <a:cs typeface="+mj-cs"/>
            </a:endParaRPr>
          </a:p>
        </p:txBody>
      </p:sp>
      <p:sp>
        <p:nvSpPr>
          <p:cNvPr id="7" name="Content Placeholder 3">
            <a:extLst>
              <a:ext uri="{FF2B5EF4-FFF2-40B4-BE49-F238E27FC236}">
                <a16:creationId xmlns:a16="http://schemas.microsoft.com/office/drawing/2014/main" id="{01BB276A-338A-49E2-BA6E-E3CA5EDA9BDF}"/>
              </a:ext>
            </a:extLst>
          </p:cNvPr>
          <p:cNvSpPr>
            <a:spLocks noGrp="1"/>
          </p:cNvSpPr>
          <p:nvPr>
            <p:ph idx="1"/>
          </p:nvPr>
        </p:nvSpPr>
        <p:spPr>
          <a:xfrm>
            <a:off x="251012" y="1264023"/>
            <a:ext cx="11582400" cy="4688541"/>
          </a:xfrm>
        </p:spPr>
        <p:txBody>
          <a:bodyPr>
            <a:normAutofit/>
          </a:bodyPr>
          <a:lstStyle/>
          <a:p>
            <a:pPr algn="just">
              <a:buFont typeface="Wingdings" panose="05000000000000000000" pitchFamily="2" charset="2"/>
              <a:buChar char="q"/>
            </a:pPr>
            <a:r>
              <a:rPr lang="en-US" sz="2500" b="1" noProof="0" dirty="0">
                <a:solidFill>
                  <a:schemeClr val="bg2"/>
                </a:solidFill>
              </a:rPr>
              <a:t>Article 34  - Formal study programs</a:t>
            </a:r>
          </a:p>
          <a:p>
            <a:pPr algn="just">
              <a:buFont typeface="Wingdings" panose="05000000000000000000" pitchFamily="2" charset="2"/>
              <a:buChar char="Ø"/>
            </a:pPr>
            <a:r>
              <a:rPr lang="en-US" sz="2200" dirty="0">
                <a:solidFill>
                  <a:schemeClr val="accent1"/>
                </a:solidFill>
              </a:rPr>
              <a:t>The activity of higher education is achieved through academic and applied studies based on accredited study programs for obtaining higher education</a:t>
            </a:r>
            <a:r>
              <a:rPr lang="en-US" sz="2200" dirty="0">
                <a:solidFill>
                  <a:schemeClr val="bg2"/>
                </a:solidFill>
              </a:rPr>
              <a:t>.</a:t>
            </a:r>
          </a:p>
          <a:p>
            <a:pPr algn="just">
              <a:buFont typeface="Wingdings" panose="05000000000000000000" pitchFamily="2" charset="2"/>
              <a:buChar char="Ø"/>
            </a:pPr>
            <a:r>
              <a:rPr lang="en-US" sz="2200" dirty="0">
                <a:solidFill>
                  <a:schemeClr val="bg2"/>
                </a:solidFill>
              </a:rPr>
              <a:t>Academic studies prepare students for the development and application of scientific, artistic and professional achievements.</a:t>
            </a:r>
          </a:p>
          <a:p>
            <a:pPr algn="just">
              <a:buFont typeface="Wingdings" panose="05000000000000000000" pitchFamily="2" charset="2"/>
              <a:buChar char="Ø"/>
            </a:pPr>
            <a:r>
              <a:rPr lang="en-US" sz="2200" dirty="0">
                <a:solidFill>
                  <a:schemeClr val="bg2"/>
                </a:solidFill>
              </a:rPr>
              <a:t>Applied studies prepare students for the application and development of applied knowledge and skills needed for inclusion in the work process.</a:t>
            </a:r>
          </a:p>
          <a:p>
            <a:pPr algn="just">
              <a:buFont typeface="Wingdings" panose="05000000000000000000" pitchFamily="2" charset="2"/>
              <a:buChar char="Ø"/>
            </a:pPr>
            <a:r>
              <a:rPr lang="en-US" sz="2200" dirty="0">
                <a:solidFill>
                  <a:schemeClr val="accent1"/>
                </a:solidFill>
              </a:rPr>
              <a:t>For the applied training of persons with acquired secondary education for inclusion in the work process, a short study program is carried out that has a clearly defined structure, purpose and learning outcomes and for which a certificate is issued on the completion of the short study program and acquired competencies</a:t>
            </a:r>
            <a:r>
              <a:rPr lang="en-US" sz="2200" dirty="0">
                <a:solidFill>
                  <a:schemeClr val="bg2"/>
                </a:solidFill>
              </a:rPr>
              <a:t>.</a:t>
            </a:r>
          </a:p>
          <a:p>
            <a:pPr algn="just"/>
            <a:endParaRPr lang="en-US" sz="2200" b="1" noProof="0" dirty="0">
              <a:solidFill>
                <a:schemeClr val="bg2"/>
              </a:solidFill>
            </a:endParaRPr>
          </a:p>
        </p:txBody>
      </p:sp>
      <p:pic>
        <p:nvPicPr>
          <p:cNvPr id="4" name="Picture 3">
            <a:extLst>
              <a:ext uri="{FF2B5EF4-FFF2-40B4-BE49-F238E27FC236}">
                <a16:creationId xmlns:a16="http://schemas.microsoft.com/office/drawing/2014/main" id="{5B9F34B6-7724-42FA-B99E-EC1E05C6ECA6}"/>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8872614" y="258250"/>
            <a:ext cx="3095121" cy="819028"/>
          </a:xfrm>
          <a:prstGeom prst="rect">
            <a:avLst/>
          </a:prstGeom>
        </p:spPr>
      </p:pic>
    </p:spTree>
    <p:extLst>
      <p:ext uri="{BB962C8B-B14F-4D97-AF65-F5344CB8AC3E}">
        <p14:creationId xmlns:p14="http://schemas.microsoft.com/office/powerpoint/2010/main" val="25538316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BE3C7-46A3-E264-E206-2698CF845E49}"/>
              </a:ext>
            </a:extLst>
          </p:cNvPr>
          <p:cNvSpPr>
            <a:spLocks noGrp="1"/>
          </p:cNvSpPr>
          <p:nvPr>
            <p:ph type="title"/>
          </p:nvPr>
        </p:nvSpPr>
        <p:spPr>
          <a:xfrm>
            <a:off x="251011" y="258250"/>
            <a:ext cx="8803341" cy="744836"/>
          </a:xfrm>
        </p:spPr>
        <p:txBody>
          <a:bodyPr vert="horz" lIns="91440" tIns="45720" rIns="91440" bIns="45720" rtlCol="0" anchor="ctr">
            <a:noAutofit/>
          </a:bodyPr>
          <a:lstStyle/>
          <a:p>
            <a:r>
              <a:rPr lang="en-US" sz="4000" b="1" kern="1200" noProof="0" dirty="0">
                <a:solidFill>
                  <a:schemeClr val="bg2"/>
                </a:solidFill>
                <a:latin typeface="+mj-lt"/>
                <a:ea typeface="+mj-ea"/>
                <a:cs typeface="+mj-cs"/>
              </a:rPr>
              <a:t>Article 35/39</a:t>
            </a:r>
            <a:endParaRPr lang="en-GB" sz="4000" b="1" kern="1200" noProof="0" dirty="0">
              <a:solidFill>
                <a:schemeClr val="bg2"/>
              </a:solidFill>
              <a:latin typeface="+mj-lt"/>
              <a:ea typeface="+mj-ea"/>
              <a:cs typeface="+mj-cs"/>
            </a:endParaRPr>
          </a:p>
        </p:txBody>
      </p:sp>
      <p:sp>
        <p:nvSpPr>
          <p:cNvPr id="7" name="Content Placeholder 3">
            <a:extLst>
              <a:ext uri="{FF2B5EF4-FFF2-40B4-BE49-F238E27FC236}">
                <a16:creationId xmlns:a16="http://schemas.microsoft.com/office/drawing/2014/main" id="{01BB276A-338A-49E2-BA6E-E3CA5EDA9BDF}"/>
              </a:ext>
            </a:extLst>
          </p:cNvPr>
          <p:cNvSpPr>
            <a:spLocks noGrp="1"/>
          </p:cNvSpPr>
          <p:nvPr>
            <p:ph idx="1"/>
          </p:nvPr>
        </p:nvSpPr>
        <p:spPr>
          <a:xfrm>
            <a:off x="251012" y="1213449"/>
            <a:ext cx="11582400" cy="5026326"/>
          </a:xfrm>
        </p:spPr>
        <p:txBody>
          <a:bodyPr>
            <a:normAutofit/>
          </a:bodyPr>
          <a:lstStyle/>
          <a:p>
            <a:pPr algn="just">
              <a:buFont typeface="Wingdings" panose="05000000000000000000" pitchFamily="2" charset="2"/>
              <a:buChar char="q"/>
            </a:pPr>
            <a:r>
              <a:rPr lang="en-US" sz="2500" b="1" dirty="0">
                <a:solidFill>
                  <a:schemeClr val="bg2"/>
                </a:solidFill>
              </a:rPr>
              <a:t>Short study program</a:t>
            </a:r>
            <a:r>
              <a:rPr lang="en-US" sz="2500" dirty="0">
                <a:solidFill>
                  <a:schemeClr val="bg2"/>
                </a:solidFill>
              </a:rPr>
              <a:t> (30-60 ECTS).</a:t>
            </a:r>
            <a:endParaRPr lang="en-US" sz="2500" b="1" dirty="0">
              <a:solidFill>
                <a:schemeClr val="bg2"/>
              </a:solidFill>
            </a:endParaRPr>
          </a:p>
          <a:p>
            <a:pPr algn="just">
              <a:buFont typeface="Wingdings" panose="05000000000000000000" pitchFamily="2" charset="2"/>
              <a:buChar char="q"/>
            </a:pPr>
            <a:r>
              <a:rPr lang="en-US" sz="2500" b="1" dirty="0">
                <a:solidFill>
                  <a:schemeClr val="bg2"/>
                </a:solidFill>
              </a:rPr>
              <a:t>First degree studies are:</a:t>
            </a:r>
          </a:p>
          <a:p>
            <a:pPr algn="just">
              <a:buFont typeface="Wingdings" panose="05000000000000000000" pitchFamily="2" charset="2"/>
              <a:buChar char="Ø"/>
            </a:pPr>
            <a:r>
              <a:rPr lang="en-US" sz="2200" dirty="0">
                <a:solidFill>
                  <a:schemeClr val="bg2"/>
                </a:solidFill>
              </a:rPr>
              <a:t>1) BSc academic studies (180-240 ECTS);</a:t>
            </a:r>
          </a:p>
          <a:p>
            <a:pPr algn="just">
              <a:buFont typeface="Wingdings" panose="05000000000000000000" pitchFamily="2" charset="2"/>
              <a:buChar char="Ø"/>
            </a:pPr>
            <a:r>
              <a:rPr lang="en-US" sz="2200" dirty="0">
                <a:solidFill>
                  <a:schemeClr val="bg2"/>
                </a:solidFill>
              </a:rPr>
              <a:t>2) BSc applied studies (180 ECTS);</a:t>
            </a:r>
          </a:p>
          <a:p>
            <a:pPr algn="just">
              <a:buFont typeface="Wingdings" panose="05000000000000000000" pitchFamily="2" charset="2"/>
              <a:buChar char="Ø"/>
            </a:pPr>
            <a:r>
              <a:rPr lang="en-US" sz="2200" dirty="0">
                <a:solidFill>
                  <a:schemeClr val="bg2"/>
                </a:solidFill>
              </a:rPr>
              <a:t>3) specialist applied studies (60 ECTS).</a:t>
            </a:r>
          </a:p>
          <a:p>
            <a:pPr algn="just">
              <a:buFont typeface="Wingdings" panose="05000000000000000000" pitchFamily="2" charset="2"/>
              <a:buChar char="q"/>
            </a:pPr>
            <a:r>
              <a:rPr lang="en-US" sz="2500" b="1" dirty="0">
                <a:solidFill>
                  <a:schemeClr val="bg2"/>
                </a:solidFill>
              </a:rPr>
              <a:t>Second degree studies are:</a:t>
            </a:r>
          </a:p>
          <a:p>
            <a:pPr algn="just">
              <a:buFont typeface="Wingdings" panose="05000000000000000000" pitchFamily="2" charset="2"/>
              <a:buChar char="Ø"/>
            </a:pPr>
            <a:r>
              <a:rPr lang="en-US" sz="2200" dirty="0">
                <a:solidFill>
                  <a:schemeClr val="bg2"/>
                </a:solidFill>
              </a:rPr>
              <a:t>1) master academic studies (60-120 ECTS, i.e., 300-360 if program is integrated);</a:t>
            </a:r>
          </a:p>
          <a:p>
            <a:pPr algn="just">
              <a:buFont typeface="Wingdings" panose="05000000000000000000" pitchFamily="2" charset="2"/>
              <a:buChar char="Ø"/>
            </a:pPr>
            <a:r>
              <a:rPr lang="en-US" sz="2200" dirty="0">
                <a:solidFill>
                  <a:schemeClr val="bg2"/>
                </a:solidFill>
              </a:rPr>
              <a:t>2) master applied studies (120 ECTS);</a:t>
            </a:r>
          </a:p>
          <a:p>
            <a:pPr algn="just">
              <a:buFont typeface="Wingdings" panose="05000000000000000000" pitchFamily="2" charset="2"/>
              <a:buChar char="Ø"/>
            </a:pPr>
            <a:r>
              <a:rPr lang="en-US" sz="2200" dirty="0">
                <a:solidFill>
                  <a:schemeClr val="bg2"/>
                </a:solidFill>
              </a:rPr>
              <a:t>3) specialist academic studies  (60 ECTS).</a:t>
            </a:r>
          </a:p>
          <a:p>
            <a:pPr algn="just">
              <a:buFont typeface="Wingdings" panose="05000000000000000000" pitchFamily="2" charset="2"/>
              <a:buChar char="q"/>
            </a:pPr>
            <a:r>
              <a:rPr lang="en-US" sz="2500" b="1" dirty="0">
                <a:solidFill>
                  <a:schemeClr val="bg2"/>
                </a:solidFill>
              </a:rPr>
              <a:t>Third degree studies are doctoral academic studies </a:t>
            </a:r>
            <a:r>
              <a:rPr lang="en-US" sz="2500" dirty="0">
                <a:solidFill>
                  <a:schemeClr val="bg2"/>
                </a:solidFill>
              </a:rPr>
              <a:t>(180 ECTS)</a:t>
            </a:r>
            <a:r>
              <a:rPr lang="en-US" sz="2500" b="1" dirty="0">
                <a:solidFill>
                  <a:schemeClr val="bg2"/>
                </a:solidFill>
              </a:rPr>
              <a:t>.</a:t>
            </a:r>
          </a:p>
          <a:p>
            <a:pPr algn="just">
              <a:buFont typeface="Wingdings" panose="05000000000000000000" pitchFamily="2" charset="2"/>
              <a:buChar char="Ø"/>
            </a:pPr>
            <a:endParaRPr lang="en-US" sz="2200" dirty="0">
              <a:solidFill>
                <a:schemeClr val="bg2"/>
              </a:solidFill>
            </a:endParaRPr>
          </a:p>
          <a:p>
            <a:pPr algn="just"/>
            <a:endParaRPr lang="en-US" sz="2200" b="1" noProof="0" dirty="0">
              <a:solidFill>
                <a:schemeClr val="bg2"/>
              </a:solidFill>
            </a:endParaRPr>
          </a:p>
        </p:txBody>
      </p:sp>
      <p:pic>
        <p:nvPicPr>
          <p:cNvPr id="4" name="Picture 3">
            <a:extLst>
              <a:ext uri="{FF2B5EF4-FFF2-40B4-BE49-F238E27FC236}">
                <a16:creationId xmlns:a16="http://schemas.microsoft.com/office/drawing/2014/main" id="{5B9F34B6-7724-42FA-B99E-EC1E05C6ECA6}"/>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8872614" y="258250"/>
            <a:ext cx="3095121" cy="819028"/>
          </a:xfrm>
          <a:prstGeom prst="rect">
            <a:avLst/>
          </a:prstGeom>
        </p:spPr>
      </p:pic>
    </p:spTree>
    <p:extLst>
      <p:ext uri="{BB962C8B-B14F-4D97-AF65-F5344CB8AC3E}">
        <p14:creationId xmlns:p14="http://schemas.microsoft.com/office/powerpoint/2010/main" val="10508193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BE3C7-46A3-E264-E206-2698CF845E49}"/>
              </a:ext>
            </a:extLst>
          </p:cNvPr>
          <p:cNvSpPr>
            <a:spLocks noGrp="1"/>
          </p:cNvSpPr>
          <p:nvPr>
            <p:ph type="title"/>
          </p:nvPr>
        </p:nvSpPr>
        <p:spPr>
          <a:xfrm>
            <a:off x="251011" y="258250"/>
            <a:ext cx="8803341" cy="744836"/>
          </a:xfrm>
        </p:spPr>
        <p:txBody>
          <a:bodyPr vert="horz" lIns="91440" tIns="45720" rIns="91440" bIns="45720" rtlCol="0" anchor="ctr">
            <a:noAutofit/>
          </a:bodyPr>
          <a:lstStyle/>
          <a:p>
            <a:r>
              <a:rPr lang="en-US" sz="4000" b="1" kern="1200" noProof="0" dirty="0">
                <a:solidFill>
                  <a:schemeClr val="bg2"/>
                </a:solidFill>
                <a:latin typeface="+mj-lt"/>
                <a:ea typeface="+mj-ea"/>
                <a:cs typeface="+mj-cs"/>
              </a:rPr>
              <a:t>Article 111 – lifelong learning programs</a:t>
            </a:r>
            <a:endParaRPr lang="en-GB" sz="4000" b="1" kern="1200" noProof="0" dirty="0">
              <a:solidFill>
                <a:schemeClr val="bg2"/>
              </a:solidFill>
              <a:latin typeface="+mj-lt"/>
              <a:ea typeface="+mj-ea"/>
              <a:cs typeface="+mj-cs"/>
            </a:endParaRPr>
          </a:p>
        </p:txBody>
      </p:sp>
      <p:sp>
        <p:nvSpPr>
          <p:cNvPr id="7" name="Content Placeholder 3">
            <a:extLst>
              <a:ext uri="{FF2B5EF4-FFF2-40B4-BE49-F238E27FC236}">
                <a16:creationId xmlns:a16="http://schemas.microsoft.com/office/drawing/2014/main" id="{01BB276A-338A-49E2-BA6E-E3CA5EDA9BDF}"/>
              </a:ext>
            </a:extLst>
          </p:cNvPr>
          <p:cNvSpPr>
            <a:spLocks noGrp="1"/>
          </p:cNvSpPr>
          <p:nvPr>
            <p:ph idx="1"/>
          </p:nvPr>
        </p:nvSpPr>
        <p:spPr>
          <a:xfrm>
            <a:off x="251012" y="1558506"/>
            <a:ext cx="11582400" cy="4394058"/>
          </a:xfrm>
        </p:spPr>
        <p:txBody>
          <a:bodyPr>
            <a:normAutofit/>
          </a:bodyPr>
          <a:lstStyle/>
          <a:p>
            <a:pPr algn="just">
              <a:buFont typeface="Wingdings" panose="05000000000000000000" pitchFamily="2" charset="2"/>
              <a:buChar char="Ø"/>
            </a:pPr>
            <a:r>
              <a:rPr lang="en-US" sz="2200" noProof="0" dirty="0">
                <a:solidFill>
                  <a:schemeClr val="bg2"/>
                </a:solidFill>
              </a:rPr>
              <a:t>A higher education institution within the framework of its activity </a:t>
            </a:r>
            <a:r>
              <a:rPr lang="en-US" sz="2200" noProof="0" dirty="0">
                <a:solidFill>
                  <a:schemeClr val="accent1"/>
                </a:solidFill>
              </a:rPr>
              <a:t>can implement education programs outside of the study programs for which it has received a work permit</a:t>
            </a:r>
            <a:r>
              <a:rPr lang="en-US" sz="2200" noProof="0" dirty="0">
                <a:solidFill>
                  <a:schemeClr val="bg2"/>
                </a:solidFill>
              </a:rPr>
              <a:t>.</a:t>
            </a:r>
          </a:p>
          <a:p>
            <a:pPr marL="0" indent="0" algn="just">
              <a:buNone/>
            </a:pPr>
            <a:endParaRPr lang="en-US" sz="2200" noProof="0" dirty="0">
              <a:solidFill>
                <a:schemeClr val="bg2"/>
              </a:solidFill>
            </a:endParaRPr>
          </a:p>
          <a:p>
            <a:pPr algn="just">
              <a:buFont typeface="Wingdings" panose="05000000000000000000" pitchFamily="2" charset="2"/>
              <a:buChar char="Ø"/>
            </a:pPr>
            <a:r>
              <a:rPr lang="en-US" sz="2200" noProof="0" dirty="0">
                <a:solidFill>
                  <a:schemeClr val="accent1"/>
                </a:solidFill>
              </a:rPr>
              <a:t>The conditions, method and procedure for implementing the program from paragraph 1 of this article are regulated by the institution's general act</a:t>
            </a:r>
            <a:r>
              <a:rPr lang="en-US" sz="2200" noProof="0" dirty="0">
                <a:solidFill>
                  <a:schemeClr val="bg2"/>
                </a:solidFill>
              </a:rPr>
              <a:t>. </a:t>
            </a:r>
            <a:r>
              <a:rPr lang="en-US" sz="2200" noProof="0" dirty="0">
                <a:solidFill>
                  <a:schemeClr val="accent1"/>
                </a:solidFill>
              </a:rPr>
              <a:t>The institution issues a certificate </a:t>
            </a:r>
            <a:r>
              <a:rPr lang="en-US" sz="2200" noProof="0" dirty="0">
                <a:solidFill>
                  <a:schemeClr val="bg2"/>
                </a:solidFill>
              </a:rPr>
              <a:t>to the person who has mastered the program from paragraph 1 of this article.</a:t>
            </a:r>
          </a:p>
          <a:p>
            <a:pPr algn="just">
              <a:buFont typeface="Wingdings" panose="05000000000000000000" pitchFamily="2" charset="2"/>
              <a:buChar char="Ø"/>
            </a:pPr>
            <a:endParaRPr lang="en-US" sz="2200" noProof="0" dirty="0">
              <a:solidFill>
                <a:schemeClr val="bg2"/>
              </a:solidFill>
            </a:endParaRPr>
          </a:p>
          <a:p>
            <a:pPr algn="just">
              <a:buFont typeface="Wingdings" panose="05000000000000000000" pitchFamily="2" charset="2"/>
              <a:buChar char="Ø"/>
            </a:pPr>
            <a:r>
              <a:rPr lang="en-US" sz="2200" noProof="0" dirty="0">
                <a:solidFill>
                  <a:schemeClr val="accent1"/>
                </a:solidFill>
              </a:rPr>
              <a:t>A person enrolled in the program referred to in paragraph 1 of this article does not have the status of a student</a:t>
            </a:r>
            <a:r>
              <a:rPr lang="en-US" sz="2200" noProof="0" dirty="0">
                <a:solidFill>
                  <a:schemeClr val="bg2"/>
                </a:solidFill>
              </a:rPr>
              <a:t>, in the sense of this law.</a:t>
            </a:r>
          </a:p>
          <a:p>
            <a:pPr algn="just">
              <a:buFont typeface="Wingdings" panose="05000000000000000000" pitchFamily="2" charset="2"/>
              <a:buChar char="Ø"/>
            </a:pPr>
            <a:endParaRPr lang="en-US" sz="2200" b="1" noProof="0" dirty="0">
              <a:solidFill>
                <a:schemeClr val="bg2"/>
              </a:solidFill>
            </a:endParaRPr>
          </a:p>
          <a:p>
            <a:pPr marL="0" indent="0" algn="just">
              <a:buNone/>
            </a:pPr>
            <a:endParaRPr lang="en-US" sz="2200" b="1" noProof="0" dirty="0">
              <a:solidFill>
                <a:schemeClr val="bg2"/>
              </a:solidFill>
            </a:endParaRPr>
          </a:p>
        </p:txBody>
      </p:sp>
      <p:pic>
        <p:nvPicPr>
          <p:cNvPr id="4" name="Picture 3">
            <a:extLst>
              <a:ext uri="{FF2B5EF4-FFF2-40B4-BE49-F238E27FC236}">
                <a16:creationId xmlns:a16="http://schemas.microsoft.com/office/drawing/2014/main" id="{5B9F34B6-7724-42FA-B99E-EC1E05C6ECA6}"/>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8872614" y="258250"/>
            <a:ext cx="3095121" cy="819028"/>
          </a:xfrm>
          <a:prstGeom prst="rect">
            <a:avLst/>
          </a:prstGeom>
        </p:spPr>
      </p:pic>
    </p:spTree>
    <p:extLst>
      <p:ext uri="{BB962C8B-B14F-4D97-AF65-F5344CB8AC3E}">
        <p14:creationId xmlns:p14="http://schemas.microsoft.com/office/powerpoint/2010/main" val="29418372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BE3C7-46A3-E264-E206-2698CF845E49}"/>
              </a:ext>
            </a:extLst>
          </p:cNvPr>
          <p:cNvSpPr>
            <a:spLocks noGrp="1"/>
          </p:cNvSpPr>
          <p:nvPr>
            <p:ph type="title"/>
          </p:nvPr>
        </p:nvSpPr>
        <p:spPr>
          <a:xfrm>
            <a:off x="251011" y="258250"/>
            <a:ext cx="8803341" cy="744836"/>
          </a:xfrm>
        </p:spPr>
        <p:txBody>
          <a:bodyPr vert="horz" lIns="91440" tIns="45720" rIns="91440" bIns="45720" rtlCol="0" anchor="ctr">
            <a:noAutofit/>
          </a:bodyPr>
          <a:lstStyle/>
          <a:p>
            <a:r>
              <a:rPr lang="en-US" sz="4000" b="1" kern="1200" noProof="0" dirty="0">
                <a:solidFill>
                  <a:schemeClr val="bg2"/>
                </a:solidFill>
                <a:latin typeface="+mj-lt"/>
                <a:ea typeface="+mj-ea"/>
                <a:cs typeface="+mj-cs"/>
              </a:rPr>
              <a:t>Option A </a:t>
            </a:r>
            <a:r>
              <a:rPr lang="en-US" sz="4000" b="1" i="1" kern="1200" noProof="0" dirty="0">
                <a:solidFill>
                  <a:schemeClr val="bg2"/>
                </a:solidFill>
                <a:latin typeface="+mj-lt"/>
                <a:ea typeface="+mj-ea"/>
                <a:cs typeface="+mj-cs"/>
              </a:rPr>
              <a:t>vs</a:t>
            </a:r>
            <a:r>
              <a:rPr lang="en-US" sz="4000" b="1" kern="1200" noProof="0" dirty="0">
                <a:solidFill>
                  <a:schemeClr val="bg2"/>
                </a:solidFill>
                <a:latin typeface="+mj-lt"/>
                <a:ea typeface="+mj-ea"/>
                <a:cs typeface="+mj-cs"/>
              </a:rPr>
              <a:t> Option B</a:t>
            </a:r>
            <a:endParaRPr lang="en-GB" sz="4000" b="1" kern="1200" noProof="0" dirty="0">
              <a:solidFill>
                <a:schemeClr val="bg2"/>
              </a:solidFill>
              <a:latin typeface="+mj-lt"/>
              <a:ea typeface="+mj-ea"/>
              <a:cs typeface="+mj-cs"/>
            </a:endParaRPr>
          </a:p>
        </p:txBody>
      </p:sp>
      <p:sp>
        <p:nvSpPr>
          <p:cNvPr id="7" name="Content Placeholder 3">
            <a:extLst>
              <a:ext uri="{FF2B5EF4-FFF2-40B4-BE49-F238E27FC236}">
                <a16:creationId xmlns:a16="http://schemas.microsoft.com/office/drawing/2014/main" id="{01BB276A-338A-49E2-BA6E-E3CA5EDA9BDF}"/>
              </a:ext>
            </a:extLst>
          </p:cNvPr>
          <p:cNvSpPr>
            <a:spLocks noGrp="1"/>
          </p:cNvSpPr>
          <p:nvPr>
            <p:ph idx="1"/>
          </p:nvPr>
        </p:nvSpPr>
        <p:spPr>
          <a:xfrm>
            <a:off x="251012" y="1558505"/>
            <a:ext cx="11582400" cy="4681269"/>
          </a:xfrm>
        </p:spPr>
        <p:txBody>
          <a:bodyPr>
            <a:normAutofit/>
          </a:bodyPr>
          <a:lstStyle/>
          <a:p>
            <a:pPr algn="just">
              <a:buFont typeface="Wingdings" panose="05000000000000000000" pitchFamily="2" charset="2"/>
              <a:buChar char="q"/>
            </a:pPr>
            <a:r>
              <a:rPr lang="en-US" sz="2500" dirty="0">
                <a:solidFill>
                  <a:schemeClr val="bg2"/>
                </a:solidFill>
              </a:rPr>
              <a:t>Short programs </a:t>
            </a:r>
            <a:r>
              <a:rPr lang="sr-Latn-RS" sz="2500" dirty="0">
                <a:solidFill>
                  <a:schemeClr val="bg2"/>
                </a:solidFill>
              </a:rPr>
              <a:t>in </a:t>
            </a:r>
            <a:r>
              <a:rPr lang="en-US" sz="2500" dirty="0">
                <a:solidFill>
                  <a:schemeClr val="bg2"/>
                </a:solidFill>
              </a:rPr>
              <a:t>Serbia (as well as the Short cycles in the EU), are positioned outside 3 formal study cycles (Option A), </a:t>
            </a:r>
            <a:r>
              <a:rPr lang="sr-Latn-RS" sz="2500" dirty="0">
                <a:solidFill>
                  <a:schemeClr val="bg2"/>
                </a:solidFill>
              </a:rPr>
              <a:t>in a </a:t>
            </a:r>
            <a:r>
              <a:rPr lang="sr-Latn-RS" sz="2500" dirty="0" err="1">
                <a:solidFill>
                  <a:schemeClr val="bg2"/>
                </a:solidFill>
              </a:rPr>
              <a:t>way</a:t>
            </a:r>
            <a:r>
              <a:rPr lang="sr-Latn-RS" sz="2500" dirty="0">
                <a:solidFill>
                  <a:schemeClr val="bg2"/>
                </a:solidFill>
              </a:rPr>
              <a:t> </a:t>
            </a:r>
            <a:r>
              <a:rPr lang="sr-Latn-RS" sz="2500" dirty="0" err="1">
                <a:solidFill>
                  <a:schemeClr val="bg2"/>
                </a:solidFill>
              </a:rPr>
              <a:t>similar</a:t>
            </a:r>
            <a:r>
              <a:rPr lang="sr-Latn-RS" sz="2500" dirty="0">
                <a:solidFill>
                  <a:schemeClr val="bg2"/>
                </a:solidFill>
              </a:rPr>
              <a:t> to </a:t>
            </a:r>
            <a:r>
              <a:rPr lang="sr-Latn-RS" sz="2500" dirty="0" err="1">
                <a:solidFill>
                  <a:schemeClr val="bg2"/>
                </a:solidFill>
              </a:rPr>
              <a:t>the</a:t>
            </a:r>
            <a:r>
              <a:rPr lang="sr-Latn-RS" sz="2500" dirty="0">
                <a:solidFill>
                  <a:schemeClr val="bg2"/>
                </a:solidFill>
              </a:rPr>
              <a:t> </a:t>
            </a:r>
            <a:r>
              <a:rPr lang="en-US" sz="2500" dirty="0">
                <a:solidFill>
                  <a:schemeClr val="bg2"/>
                </a:solidFill>
              </a:rPr>
              <a:t>lifelong learning programs in Serbia (Option B).</a:t>
            </a:r>
            <a:endParaRPr lang="sr-Latn-RS" sz="2500" dirty="0">
              <a:solidFill>
                <a:schemeClr val="bg2"/>
              </a:solidFill>
            </a:endParaRPr>
          </a:p>
          <a:p>
            <a:pPr algn="just">
              <a:buFont typeface="Wingdings" panose="05000000000000000000" pitchFamily="2" charset="2"/>
              <a:buChar char="q"/>
            </a:pPr>
            <a:endParaRPr lang="en-US" sz="2500" dirty="0">
              <a:solidFill>
                <a:schemeClr val="bg2"/>
              </a:solidFill>
            </a:endParaRPr>
          </a:p>
          <a:p>
            <a:pPr algn="just">
              <a:buFont typeface="Wingdings" panose="05000000000000000000" pitchFamily="2" charset="2"/>
              <a:buChar char="q"/>
            </a:pPr>
            <a:r>
              <a:rPr lang="en-US" sz="2500" dirty="0">
                <a:solidFill>
                  <a:schemeClr val="bg2"/>
                </a:solidFill>
              </a:rPr>
              <a:t>This allows </a:t>
            </a:r>
            <a:r>
              <a:rPr lang="sr-Latn-RS" sz="2500" dirty="0" err="1">
                <a:solidFill>
                  <a:schemeClr val="accent1"/>
                </a:solidFill>
              </a:rPr>
              <a:t>both</a:t>
            </a:r>
            <a:r>
              <a:rPr lang="sr-Latn-RS" sz="2500" dirty="0">
                <a:solidFill>
                  <a:schemeClr val="accent1"/>
                </a:solidFill>
              </a:rPr>
              <a:t> </a:t>
            </a:r>
            <a:r>
              <a:rPr lang="sr-Latn-RS" sz="2500" dirty="0" err="1">
                <a:solidFill>
                  <a:schemeClr val="accent1"/>
                </a:solidFill>
              </a:rPr>
              <a:t>options</a:t>
            </a:r>
            <a:r>
              <a:rPr lang="sr-Latn-RS" sz="2500" dirty="0">
                <a:solidFill>
                  <a:schemeClr val="accent1"/>
                </a:solidFill>
              </a:rPr>
              <a:t> </a:t>
            </a:r>
            <a:r>
              <a:rPr lang="sr-Latn-RS" sz="2500" dirty="0">
                <a:solidFill>
                  <a:schemeClr val="bg2"/>
                </a:solidFill>
              </a:rPr>
              <a:t>to </a:t>
            </a:r>
            <a:r>
              <a:rPr lang="sr-Latn-RS" sz="2500" dirty="0" err="1">
                <a:solidFill>
                  <a:schemeClr val="bg2"/>
                </a:solidFill>
              </a:rPr>
              <a:t>define</a:t>
            </a:r>
            <a:r>
              <a:rPr lang="sr-Latn-RS" sz="2500" dirty="0">
                <a:solidFill>
                  <a:schemeClr val="bg2"/>
                </a:solidFill>
              </a:rPr>
              <a:t> </a:t>
            </a:r>
            <a:r>
              <a:rPr lang="en-US" sz="2500" dirty="0">
                <a:solidFill>
                  <a:schemeClr val="bg2"/>
                </a:solidFill>
              </a:rPr>
              <a:t>MCs outside 3 cycles, </a:t>
            </a:r>
            <a:r>
              <a:rPr lang="sr-Latn-RS" sz="2500" dirty="0" err="1">
                <a:solidFill>
                  <a:schemeClr val="bg2"/>
                </a:solidFill>
              </a:rPr>
              <a:t>making</a:t>
            </a:r>
            <a:r>
              <a:rPr lang="sr-Latn-RS" sz="2500" dirty="0">
                <a:solidFill>
                  <a:schemeClr val="bg2"/>
                </a:solidFill>
              </a:rPr>
              <a:t> </a:t>
            </a:r>
            <a:r>
              <a:rPr lang="sr-Latn-RS" sz="2500" dirty="0" err="1">
                <a:solidFill>
                  <a:schemeClr val="bg2"/>
                </a:solidFill>
              </a:rPr>
              <a:t>them</a:t>
            </a:r>
            <a:r>
              <a:rPr lang="sr-Latn-RS" sz="2500" dirty="0">
                <a:solidFill>
                  <a:schemeClr val="bg2"/>
                </a:solidFill>
              </a:rPr>
              <a:t> </a:t>
            </a:r>
            <a:r>
              <a:rPr lang="sr-Latn-RS" sz="2500" dirty="0" err="1">
                <a:solidFill>
                  <a:schemeClr val="bg2"/>
                </a:solidFill>
              </a:rPr>
              <a:t>being</a:t>
            </a:r>
            <a:r>
              <a:rPr lang="sr-Latn-RS" sz="2500" dirty="0">
                <a:solidFill>
                  <a:schemeClr val="bg2"/>
                </a:solidFill>
              </a:rPr>
              <a:t> </a:t>
            </a:r>
            <a:r>
              <a:rPr lang="sr-Latn-RS" sz="2500" dirty="0" err="1">
                <a:solidFill>
                  <a:schemeClr val="bg2"/>
                </a:solidFill>
              </a:rPr>
              <a:t>able</a:t>
            </a:r>
            <a:r>
              <a:rPr lang="sr-Latn-RS" sz="2500" dirty="0">
                <a:solidFill>
                  <a:schemeClr val="bg2"/>
                </a:solidFill>
              </a:rPr>
              <a:t> to be </a:t>
            </a:r>
            <a:r>
              <a:rPr lang="en-US" sz="2500" dirty="0">
                <a:solidFill>
                  <a:schemeClr val="bg2"/>
                </a:solidFill>
              </a:rPr>
              <a:t>equally delivered for persons with secondary and people with tertiary education.</a:t>
            </a:r>
            <a:endParaRPr lang="sr-Latn-RS" sz="2500" dirty="0">
              <a:solidFill>
                <a:schemeClr val="bg2"/>
              </a:solidFill>
            </a:endParaRPr>
          </a:p>
          <a:p>
            <a:pPr algn="just">
              <a:buFont typeface="Wingdings" panose="05000000000000000000" pitchFamily="2" charset="2"/>
              <a:buChar char="q"/>
            </a:pPr>
            <a:endParaRPr lang="en-US" sz="2500" b="1" dirty="0">
              <a:solidFill>
                <a:schemeClr val="bg2"/>
              </a:solidFill>
            </a:endParaRPr>
          </a:p>
          <a:p>
            <a:pPr algn="just">
              <a:buFont typeface="Wingdings" panose="05000000000000000000" pitchFamily="2" charset="2"/>
              <a:buChar char="q"/>
            </a:pPr>
            <a:r>
              <a:rPr lang="en-US" sz="2500" b="1" dirty="0">
                <a:solidFill>
                  <a:schemeClr val="accent1"/>
                </a:solidFill>
              </a:rPr>
              <a:t>Option A vs Option B - Draw</a:t>
            </a:r>
          </a:p>
          <a:p>
            <a:pPr algn="just">
              <a:buFont typeface="Wingdings" panose="05000000000000000000" pitchFamily="2" charset="2"/>
              <a:buChar char="Ø"/>
            </a:pPr>
            <a:endParaRPr lang="en-US" sz="2200" dirty="0">
              <a:solidFill>
                <a:schemeClr val="bg2"/>
              </a:solidFill>
            </a:endParaRPr>
          </a:p>
          <a:p>
            <a:pPr algn="just"/>
            <a:endParaRPr lang="en-US" sz="2200" b="1" noProof="0" dirty="0">
              <a:solidFill>
                <a:schemeClr val="bg2"/>
              </a:solidFill>
            </a:endParaRPr>
          </a:p>
        </p:txBody>
      </p:sp>
      <p:pic>
        <p:nvPicPr>
          <p:cNvPr id="4" name="Picture 3">
            <a:extLst>
              <a:ext uri="{FF2B5EF4-FFF2-40B4-BE49-F238E27FC236}">
                <a16:creationId xmlns:a16="http://schemas.microsoft.com/office/drawing/2014/main" id="{5B9F34B6-7724-42FA-B99E-EC1E05C6ECA6}"/>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8872614" y="258250"/>
            <a:ext cx="3095121" cy="819028"/>
          </a:xfrm>
          <a:prstGeom prst="rect">
            <a:avLst/>
          </a:prstGeom>
        </p:spPr>
      </p:pic>
    </p:spTree>
    <p:extLst>
      <p:ext uri="{BB962C8B-B14F-4D97-AF65-F5344CB8AC3E}">
        <p14:creationId xmlns:p14="http://schemas.microsoft.com/office/powerpoint/2010/main" val="32248896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BE3C7-46A3-E264-E206-2698CF845E49}"/>
              </a:ext>
            </a:extLst>
          </p:cNvPr>
          <p:cNvSpPr>
            <a:spLocks noGrp="1"/>
          </p:cNvSpPr>
          <p:nvPr>
            <p:ph type="title"/>
          </p:nvPr>
        </p:nvSpPr>
        <p:spPr>
          <a:xfrm>
            <a:off x="251011" y="258250"/>
            <a:ext cx="8803341" cy="744836"/>
          </a:xfrm>
        </p:spPr>
        <p:txBody>
          <a:bodyPr vert="horz" lIns="91440" tIns="45720" rIns="91440" bIns="45720" rtlCol="0" anchor="ctr">
            <a:noAutofit/>
          </a:bodyPr>
          <a:lstStyle/>
          <a:p>
            <a:r>
              <a:rPr lang="en-US" sz="4000" b="1" kern="1200" noProof="0" dirty="0">
                <a:solidFill>
                  <a:schemeClr val="bg2"/>
                </a:solidFill>
                <a:latin typeface="+mj-lt"/>
                <a:ea typeface="+mj-ea"/>
                <a:cs typeface="+mj-cs"/>
              </a:rPr>
              <a:t>Article 39</a:t>
            </a:r>
            <a:endParaRPr lang="en-GB" sz="4000" b="1" kern="1200" noProof="0" dirty="0">
              <a:solidFill>
                <a:schemeClr val="bg2"/>
              </a:solidFill>
              <a:latin typeface="+mj-lt"/>
              <a:ea typeface="+mj-ea"/>
              <a:cs typeface="+mj-cs"/>
            </a:endParaRPr>
          </a:p>
        </p:txBody>
      </p:sp>
      <p:sp>
        <p:nvSpPr>
          <p:cNvPr id="7" name="Content Placeholder 3">
            <a:extLst>
              <a:ext uri="{FF2B5EF4-FFF2-40B4-BE49-F238E27FC236}">
                <a16:creationId xmlns:a16="http://schemas.microsoft.com/office/drawing/2014/main" id="{01BB276A-338A-49E2-BA6E-E3CA5EDA9BDF}"/>
              </a:ext>
            </a:extLst>
          </p:cNvPr>
          <p:cNvSpPr>
            <a:spLocks noGrp="1"/>
          </p:cNvSpPr>
          <p:nvPr>
            <p:ph idx="1"/>
          </p:nvPr>
        </p:nvSpPr>
        <p:spPr>
          <a:xfrm>
            <a:off x="251012" y="1264023"/>
            <a:ext cx="11582400" cy="4688541"/>
          </a:xfrm>
        </p:spPr>
        <p:txBody>
          <a:bodyPr>
            <a:normAutofit/>
          </a:bodyPr>
          <a:lstStyle/>
          <a:p>
            <a:pPr algn="just">
              <a:buFont typeface="Wingdings" panose="05000000000000000000" pitchFamily="2" charset="2"/>
              <a:buChar char="q"/>
            </a:pPr>
            <a:r>
              <a:rPr lang="en-US" sz="2200" noProof="0" dirty="0">
                <a:solidFill>
                  <a:schemeClr val="bg2"/>
                </a:solidFill>
              </a:rPr>
              <a:t>Each subject from the study program or short study program is expressed by the number of corresponding ESPB credits, and the scope of the program is expressed by the sum of ESPB credits.</a:t>
            </a:r>
          </a:p>
          <a:p>
            <a:pPr algn="just">
              <a:buFont typeface="Wingdings" panose="05000000000000000000" pitchFamily="2" charset="2"/>
              <a:buChar char="q"/>
            </a:pPr>
            <a:r>
              <a:rPr lang="en-US" sz="2200" noProof="0" dirty="0">
                <a:solidFill>
                  <a:schemeClr val="bg2"/>
                </a:solidFill>
              </a:rPr>
              <a:t>The sum of 60 ESPB credits corresponds to the average total engagement of the student in the scope of a 40-hour work week during one school year.</a:t>
            </a:r>
          </a:p>
          <a:p>
            <a:pPr algn="just">
              <a:buFont typeface="Wingdings" panose="05000000000000000000" pitchFamily="2" charset="2"/>
              <a:buChar char="q"/>
            </a:pPr>
            <a:r>
              <a:rPr lang="en-US" sz="2200" noProof="0" dirty="0">
                <a:solidFill>
                  <a:schemeClr val="bg2"/>
                </a:solidFill>
              </a:rPr>
              <a:t>The total engagement of the student consists of active teaching (lectures, exercises, practical work, seminars, etc.), independent work, colloquiums, exams, preparation of final papers, student practice, voluntary work in the local community and other types of engagement.</a:t>
            </a:r>
          </a:p>
          <a:p>
            <a:pPr algn="just">
              <a:buFont typeface="Wingdings" panose="05000000000000000000" pitchFamily="2" charset="2"/>
              <a:buChar char="q"/>
            </a:pPr>
            <a:r>
              <a:rPr lang="en-US" sz="2200" noProof="0" dirty="0">
                <a:solidFill>
                  <a:schemeClr val="bg2"/>
                </a:solidFill>
              </a:rPr>
              <a:t>The conditions, way of organizing and evaluating voluntary work are regulated by the higher education institution in its general act. The total number of hours of active teaching cannot be less than 600 hours during the school year.</a:t>
            </a:r>
          </a:p>
        </p:txBody>
      </p:sp>
      <p:pic>
        <p:nvPicPr>
          <p:cNvPr id="4" name="Picture 3">
            <a:extLst>
              <a:ext uri="{FF2B5EF4-FFF2-40B4-BE49-F238E27FC236}">
                <a16:creationId xmlns:a16="http://schemas.microsoft.com/office/drawing/2014/main" id="{5B9F34B6-7724-42FA-B99E-EC1E05C6ECA6}"/>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8872614" y="258250"/>
            <a:ext cx="3095121" cy="819028"/>
          </a:xfrm>
          <a:prstGeom prst="rect">
            <a:avLst/>
          </a:prstGeom>
        </p:spPr>
      </p:pic>
    </p:spTree>
    <p:extLst>
      <p:ext uri="{BB962C8B-B14F-4D97-AF65-F5344CB8AC3E}">
        <p14:creationId xmlns:p14="http://schemas.microsoft.com/office/powerpoint/2010/main" val="39487299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BE3C7-46A3-E264-E206-2698CF845E49}"/>
              </a:ext>
            </a:extLst>
          </p:cNvPr>
          <p:cNvSpPr>
            <a:spLocks noGrp="1"/>
          </p:cNvSpPr>
          <p:nvPr>
            <p:ph type="title"/>
          </p:nvPr>
        </p:nvSpPr>
        <p:spPr>
          <a:xfrm>
            <a:off x="251011" y="258250"/>
            <a:ext cx="8803341" cy="744836"/>
          </a:xfrm>
        </p:spPr>
        <p:txBody>
          <a:bodyPr vert="horz" lIns="91440" tIns="45720" rIns="91440" bIns="45720" rtlCol="0" anchor="ctr">
            <a:noAutofit/>
          </a:bodyPr>
          <a:lstStyle/>
          <a:p>
            <a:r>
              <a:rPr lang="en-US" sz="4000" b="1" kern="1200" noProof="0" dirty="0">
                <a:solidFill>
                  <a:schemeClr val="bg2"/>
                </a:solidFill>
                <a:latin typeface="+mj-lt"/>
                <a:ea typeface="+mj-ea"/>
                <a:cs typeface="+mj-cs"/>
              </a:rPr>
              <a:t>Option A </a:t>
            </a:r>
            <a:r>
              <a:rPr lang="en-US" sz="4000" b="1" i="1" kern="1200" noProof="0" dirty="0">
                <a:solidFill>
                  <a:schemeClr val="bg2"/>
                </a:solidFill>
                <a:latin typeface="+mj-lt"/>
                <a:ea typeface="+mj-ea"/>
                <a:cs typeface="+mj-cs"/>
              </a:rPr>
              <a:t>vs </a:t>
            </a:r>
            <a:r>
              <a:rPr lang="en-US" sz="4000" b="1" kern="1200" noProof="0" dirty="0">
                <a:solidFill>
                  <a:schemeClr val="bg2"/>
                </a:solidFill>
                <a:latin typeface="+mj-lt"/>
                <a:ea typeface="+mj-ea"/>
                <a:cs typeface="+mj-cs"/>
              </a:rPr>
              <a:t>Option B</a:t>
            </a:r>
            <a:endParaRPr lang="en-GB" sz="4000" b="1" kern="1200" noProof="0" dirty="0">
              <a:solidFill>
                <a:schemeClr val="bg2"/>
              </a:solidFill>
              <a:latin typeface="+mj-lt"/>
              <a:ea typeface="+mj-ea"/>
              <a:cs typeface="+mj-cs"/>
            </a:endParaRPr>
          </a:p>
        </p:txBody>
      </p:sp>
      <p:sp>
        <p:nvSpPr>
          <p:cNvPr id="7" name="Content Placeholder 3">
            <a:extLst>
              <a:ext uri="{FF2B5EF4-FFF2-40B4-BE49-F238E27FC236}">
                <a16:creationId xmlns:a16="http://schemas.microsoft.com/office/drawing/2014/main" id="{01BB276A-338A-49E2-BA6E-E3CA5EDA9BDF}"/>
              </a:ext>
            </a:extLst>
          </p:cNvPr>
          <p:cNvSpPr>
            <a:spLocks noGrp="1"/>
          </p:cNvSpPr>
          <p:nvPr>
            <p:ph idx="1"/>
          </p:nvPr>
        </p:nvSpPr>
        <p:spPr>
          <a:xfrm>
            <a:off x="251012" y="1500996"/>
            <a:ext cx="11582400" cy="4451568"/>
          </a:xfrm>
        </p:spPr>
        <p:txBody>
          <a:bodyPr>
            <a:normAutofit/>
          </a:bodyPr>
          <a:lstStyle/>
          <a:p>
            <a:pPr algn="just">
              <a:buFont typeface="Wingdings" panose="05000000000000000000" pitchFamily="2" charset="2"/>
              <a:buChar char="q"/>
            </a:pPr>
            <a:r>
              <a:rPr lang="sr-Latn-RS" sz="2500" noProof="0" dirty="0" err="1">
                <a:solidFill>
                  <a:schemeClr val="bg2"/>
                </a:solidFill>
              </a:rPr>
              <a:t>Currently</a:t>
            </a:r>
            <a:r>
              <a:rPr lang="sr-Latn-RS" sz="2500" noProof="0" dirty="0">
                <a:solidFill>
                  <a:schemeClr val="bg2"/>
                </a:solidFill>
              </a:rPr>
              <a:t>, </a:t>
            </a:r>
            <a:r>
              <a:rPr lang="sr-Latn-RS" sz="2500" noProof="0" dirty="0" err="1">
                <a:solidFill>
                  <a:schemeClr val="bg2"/>
                </a:solidFill>
              </a:rPr>
              <a:t>lifelong</a:t>
            </a:r>
            <a:r>
              <a:rPr lang="sr-Latn-RS" sz="2500" noProof="0" dirty="0">
                <a:solidFill>
                  <a:schemeClr val="bg2"/>
                </a:solidFill>
              </a:rPr>
              <a:t> </a:t>
            </a:r>
            <a:r>
              <a:rPr lang="sr-Latn-RS" sz="2500" noProof="0" dirty="0" err="1">
                <a:solidFill>
                  <a:schemeClr val="bg2"/>
                </a:solidFill>
              </a:rPr>
              <a:t>programs</a:t>
            </a:r>
            <a:r>
              <a:rPr lang="sr-Latn-RS" sz="2500" noProof="0" dirty="0">
                <a:solidFill>
                  <a:schemeClr val="bg2"/>
                </a:solidFill>
              </a:rPr>
              <a:t> do </a:t>
            </a:r>
            <a:r>
              <a:rPr lang="sr-Latn-RS" sz="2500" noProof="0" dirty="0" err="1">
                <a:solidFill>
                  <a:schemeClr val="bg2"/>
                </a:solidFill>
              </a:rPr>
              <a:t>not</a:t>
            </a:r>
            <a:r>
              <a:rPr lang="sr-Latn-RS" sz="2500" noProof="0" dirty="0">
                <a:solidFill>
                  <a:schemeClr val="bg2"/>
                </a:solidFill>
              </a:rPr>
              <a:t> </a:t>
            </a:r>
            <a:r>
              <a:rPr lang="sr-Latn-RS" sz="2500" noProof="0" dirty="0" err="1">
                <a:solidFill>
                  <a:schemeClr val="bg2"/>
                </a:solidFill>
              </a:rPr>
              <a:t>have</a:t>
            </a:r>
            <a:r>
              <a:rPr lang="sr-Latn-RS" sz="2500" noProof="0" dirty="0">
                <a:solidFill>
                  <a:schemeClr val="bg2"/>
                </a:solidFill>
              </a:rPr>
              <a:t> </a:t>
            </a:r>
            <a:r>
              <a:rPr lang="sr-Latn-RS" sz="2500" noProof="0" dirty="0" err="1">
                <a:solidFill>
                  <a:schemeClr val="bg2"/>
                </a:solidFill>
              </a:rPr>
              <a:t>credit</a:t>
            </a:r>
            <a:r>
              <a:rPr lang="sr-Latn-RS" sz="2500" noProof="0" dirty="0">
                <a:solidFill>
                  <a:schemeClr val="bg2"/>
                </a:solidFill>
              </a:rPr>
              <a:t> </a:t>
            </a:r>
            <a:r>
              <a:rPr lang="sr-Latn-RS" sz="2500" noProof="0" dirty="0" err="1">
                <a:solidFill>
                  <a:schemeClr val="bg2"/>
                </a:solidFill>
              </a:rPr>
              <a:t>evaluation</a:t>
            </a:r>
            <a:r>
              <a:rPr lang="en-US" sz="2500" noProof="0" dirty="0">
                <a:solidFill>
                  <a:schemeClr val="bg2"/>
                </a:solidFill>
              </a:rPr>
              <a:t>.</a:t>
            </a:r>
            <a:endParaRPr lang="sr-Latn-RS" sz="2500" noProof="0" dirty="0">
              <a:solidFill>
                <a:schemeClr val="bg2"/>
              </a:solidFill>
            </a:endParaRPr>
          </a:p>
          <a:p>
            <a:pPr algn="just">
              <a:buFont typeface="Wingdings" panose="05000000000000000000" pitchFamily="2" charset="2"/>
              <a:buChar char="q"/>
            </a:pPr>
            <a:endParaRPr lang="sr-Latn-RS" sz="2500" dirty="0">
              <a:solidFill>
                <a:schemeClr val="bg2"/>
              </a:solidFill>
            </a:endParaRPr>
          </a:p>
          <a:p>
            <a:pPr algn="just">
              <a:buFont typeface="Wingdings" panose="05000000000000000000" pitchFamily="2" charset="2"/>
              <a:buChar char="q"/>
            </a:pPr>
            <a:r>
              <a:rPr lang="sr-Latn-RS" sz="2500" noProof="0" dirty="0" err="1">
                <a:solidFill>
                  <a:schemeClr val="bg2"/>
                </a:solidFill>
              </a:rPr>
              <a:t>However</a:t>
            </a:r>
            <a:r>
              <a:rPr lang="sr-Latn-RS" sz="2500" noProof="0" dirty="0">
                <a:solidFill>
                  <a:schemeClr val="bg2"/>
                </a:solidFill>
              </a:rPr>
              <a:t>, </a:t>
            </a:r>
            <a:r>
              <a:rPr lang="sr-Latn-RS" sz="2500" noProof="0" dirty="0" err="1">
                <a:solidFill>
                  <a:schemeClr val="bg2"/>
                </a:solidFill>
              </a:rPr>
              <a:t>MCs</a:t>
            </a:r>
            <a:r>
              <a:rPr lang="sr-Latn-RS" sz="2500" noProof="0" dirty="0">
                <a:solidFill>
                  <a:schemeClr val="bg2"/>
                </a:solidFill>
              </a:rPr>
              <a:t>, </a:t>
            </a:r>
            <a:r>
              <a:rPr lang="sr-Latn-RS" sz="2500" noProof="0" dirty="0" err="1">
                <a:solidFill>
                  <a:schemeClr val="bg2"/>
                </a:solidFill>
              </a:rPr>
              <a:t>defined</a:t>
            </a:r>
            <a:r>
              <a:rPr lang="sr-Latn-RS" sz="2500" noProof="0" dirty="0">
                <a:solidFill>
                  <a:schemeClr val="bg2"/>
                </a:solidFill>
              </a:rPr>
              <a:t> </a:t>
            </a:r>
            <a:r>
              <a:rPr lang="sr-Latn-RS" sz="2500" i="1" noProof="0" dirty="0">
                <a:solidFill>
                  <a:schemeClr val="bg2"/>
                </a:solidFill>
              </a:rPr>
              <a:t>as </a:t>
            </a:r>
            <a:r>
              <a:rPr lang="sr-Latn-RS" sz="2500" i="1" noProof="0" dirty="0" err="1">
                <a:solidFill>
                  <a:schemeClr val="bg2"/>
                </a:solidFill>
              </a:rPr>
              <a:t>the</a:t>
            </a:r>
            <a:r>
              <a:rPr lang="sr-Latn-RS" sz="2500" i="1" noProof="0" dirty="0">
                <a:solidFill>
                  <a:schemeClr val="bg2"/>
                </a:solidFill>
              </a:rPr>
              <a:t> </a:t>
            </a:r>
            <a:r>
              <a:rPr lang="sr-Latn-RS" sz="2500" i="1" noProof="0" dirty="0" err="1">
                <a:solidFill>
                  <a:schemeClr val="bg2"/>
                </a:solidFill>
              </a:rPr>
              <a:t>special</a:t>
            </a:r>
            <a:r>
              <a:rPr lang="sr-Latn-RS" sz="2500" i="1" noProof="0" dirty="0">
                <a:solidFill>
                  <a:schemeClr val="bg2"/>
                </a:solidFill>
              </a:rPr>
              <a:t> </a:t>
            </a:r>
            <a:r>
              <a:rPr lang="sr-Latn-RS" sz="2500" i="1" noProof="0" dirty="0" err="1">
                <a:solidFill>
                  <a:schemeClr val="bg2"/>
                </a:solidFill>
              </a:rPr>
              <a:t>case</a:t>
            </a:r>
            <a:r>
              <a:rPr lang="sr-Latn-RS" sz="2500" i="1" noProof="0" dirty="0">
                <a:solidFill>
                  <a:schemeClr val="bg2"/>
                </a:solidFill>
              </a:rPr>
              <a:t> </a:t>
            </a:r>
            <a:r>
              <a:rPr lang="sr-Latn-RS" sz="2500" i="1" noProof="0" dirty="0" err="1">
                <a:solidFill>
                  <a:schemeClr val="bg2"/>
                </a:solidFill>
              </a:rPr>
              <a:t>of</a:t>
            </a:r>
            <a:r>
              <a:rPr lang="sr-Latn-RS" sz="2500" i="1" noProof="0" dirty="0">
                <a:solidFill>
                  <a:schemeClr val="bg2"/>
                </a:solidFill>
              </a:rPr>
              <a:t> </a:t>
            </a:r>
            <a:r>
              <a:rPr lang="sr-Latn-RS" sz="2500" i="1" noProof="0" dirty="0" err="1">
                <a:solidFill>
                  <a:schemeClr val="bg2"/>
                </a:solidFill>
              </a:rPr>
              <a:t>lifelong</a:t>
            </a:r>
            <a:r>
              <a:rPr lang="sr-Latn-RS" sz="2500" i="1" noProof="0" dirty="0">
                <a:solidFill>
                  <a:schemeClr val="bg2"/>
                </a:solidFill>
              </a:rPr>
              <a:t> </a:t>
            </a:r>
            <a:r>
              <a:rPr lang="sr-Latn-RS" sz="2500" i="1" noProof="0" dirty="0" err="1">
                <a:solidFill>
                  <a:schemeClr val="bg2"/>
                </a:solidFill>
              </a:rPr>
              <a:t>learning</a:t>
            </a:r>
            <a:r>
              <a:rPr lang="sr-Latn-RS" sz="2500" i="1" noProof="0" dirty="0">
                <a:solidFill>
                  <a:schemeClr val="bg2"/>
                </a:solidFill>
              </a:rPr>
              <a:t> </a:t>
            </a:r>
            <a:r>
              <a:rPr lang="sr-Latn-RS" sz="2500" i="1" noProof="0" dirty="0" err="1">
                <a:solidFill>
                  <a:schemeClr val="bg2"/>
                </a:solidFill>
              </a:rPr>
              <a:t>programs</a:t>
            </a:r>
            <a:r>
              <a:rPr lang="sr-Latn-RS" sz="2500" noProof="0" dirty="0">
                <a:solidFill>
                  <a:schemeClr val="bg2"/>
                </a:solidFill>
              </a:rPr>
              <a:t>, </a:t>
            </a:r>
            <a:r>
              <a:rPr lang="sr-Latn-RS" sz="2500" noProof="0" dirty="0" err="1">
                <a:solidFill>
                  <a:schemeClr val="bg2"/>
                </a:solidFill>
              </a:rPr>
              <a:t>could</a:t>
            </a:r>
            <a:r>
              <a:rPr lang="sr-Latn-RS" sz="2500" noProof="0" dirty="0">
                <a:solidFill>
                  <a:schemeClr val="bg2"/>
                </a:solidFill>
              </a:rPr>
              <a:t> </a:t>
            </a:r>
            <a:r>
              <a:rPr lang="sr-Latn-RS" sz="2500" noProof="0" dirty="0" err="1">
                <a:solidFill>
                  <a:schemeClr val="bg2"/>
                </a:solidFill>
              </a:rPr>
              <a:t>have</a:t>
            </a:r>
            <a:r>
              <a:rPr lang="sr-Latn-RS" sz="2500" noProof="0" dirty="0">
                <a:solidFill>
                  <a:schemeClr val="bg2"/>
                </a:solidFill>
              </a:rPr>
              <a:t> </a:t>
            </a:r>
            <a:r>
              <a:rPr lang="sr-Latn-RS" sz="2500" noProof="0" dirty="0" err="1">
                <a:solidFill>
                  <a:schemeClr val="bg2"/>
                </a:solidFill>
              </a:rPr>
              <a:t>credit</a:t>
            </a:r>
            <a:r>
              <a:rPr lang="sr-Latn-RS" sz="2500" noProof="0" dirty="0">
                <a:solidFill>
                  <a:schemeClr val="bg2"/>
                </a:solidFill>
              </a:rPr>
              <a:t> </a:t>
            </a:r>
            <a:r>
              <a:rPr lang="sr-Latn-RS" sz="2500" noProof="0" dirty="0" err="1">
                <a:solidFill>
                  <a:schemeClr val="bg2"/>
                </a:solidFill>
              </a:rPr>
              <a:t>evaluation</a:t>
            </a:r>
            <a:r>
              <a:rPr lang="sr-Latn-RS" sz="2500" noProof="0" dirty="0">
                <a:solidFill>
                  <a:schemeClr val="bg2"/>
                </a:solidFill>
              </a:rPr>
              <a:t>.</a:t>
            </a:r>
          </a:p>
          <a:p>
            <a:pPr algn="just">
              <a:buFont typeface="Wingdings" panose="05000000000000000000" pitchFamily="2" charset="2"/>
              <a:buChar char="q"/>
            </a:pPr>
            <a:endParaRPr lang="sr-Latn-RS" sz="2500" dirty="0">
              <a:solidFill>
                <a:schemeClr val="bg2"/>
              </a:solidFill>
            </a:endParaRPr>
          </a:p>
          <a:p>
            <a:pPr algn="just">
              <a:buFont typeface="Wingdings" panose="05000000000000000000" pitchFamily="2" charset="2"/>
              <a:buChar char="q"/>
            </a:pPr>
            <a:r>
              <a:rPr lang="en-US" sz="2500" b="1" dirty="0">
                <a:solidFill>
                  <a:schemeClr val="accent1"/>
                </a:solidFill>
              </a:rPr>
              <a:t>Option A vs Option B - Draw</a:t>
            </a:r>
          </a:p>
          <a:p>
            <a:pPr algn="just">
              <a:buFont typeface="Wingdings" panose="05000000000000000000" pitchFamily="2" charset="2"/>
              <a:buChar char="q"/>
            </a:pPr>
            <a:endParaRPr lang="en-US" sz="2200" noProof="0" dirty="0">
              <a:solidFill>
                <a:schemeClr val="bg2"/>
              </a:solidFill>
            </a:endParaRPr>
          </a:p>
        </p:txBody>
      </p:sp>
      <p:pic>
        <p:nvPicPr>
          <p:cNvPr id="4" name="Picture 3">
            <a:extLst>
              <a:ext uri="{FF2B5EF4-FFF2-40B4-BE49-F238E27FC236}">
                <a16:creationId xmlns:a16="http://schemas.microsoft.com/office/drawing/2014/main" id="{5B9F34B6-7724-42FA-B99E-EC1E05C6ECA6}"/>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8872614" y="258250"/>
            <a:ext cx="3095121" cy="819028"/>
          </a:xfrm>
          <a:prstGeom prst="rect">
            <a:avLst/>
          </a:prstGeom>
        </p:spPr>
      </p:pic>
    </p:spTree>
    <p:extLst>
      <p:ext uri="{BB962C8B-B14F-4D97-AF65-F5344CB8AC3E}">
        <p14:creationId xmlns:p14="http://schemas.microsoft.com/office/powerpoint/2010/main" val="736867465"/>
      </p:ext>
    </p:extLst>
  </p:cSld>
  <p:clrMapOvr>
    <a:masterClrMapping/>
  </p:clrMapOvr>
</p:sld>
</file>

<file path=ppt/theme/theme1.xml><?xml version="1.0" encoding="utf-8"?>
<a:theme xmlns:a="http://schemas.openxmlformats.org/drawingml/2006/main" name="Facet">
  <a:themeElements>
    <a:clrScheme name="Custom 15">
      <a:dk1>
        <a:sysClr val="windowText" lastClr="000000"/>
      </a:dk1>
      <a:lt1>
        <a:sysClr val="window" lastClr="FFFFFF"/>
      </a:lt1>
      <a:dk2>
        <a:srgbClr val="2C3C43"/>
      </a:dk2>
      <a:lt2>
        <a:srgbClr val="EBEBEB"/>
      </a:lt2>
      <a:accent1>
        <a:srgbClr val="F4CE2C"/>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3769</TotalTime>
  <Words>2208</Words>
  <Application>Microsoft Office PowerPoint</Application>
  <PresentationFormat>Widescreen</PresentationFormat>
  <Paragraphs>171</Paragraphs>
  <Slides>28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Calibri</vt:lpstr>
      <vt:lpstr>Calibri Light</vt:lpstr>
      <vt:lpstr>Wingdings</vt:lpstr>
      <vt:lpstr>Wingdings 3</vt:lpstr>
      <vt:lpstr>Facet</vt:lpstr>
      <vt:lpstr>Project acronym: MICROGUIDE Project full title: DEVELOPING GUIDELINES FOR THE IMPLEMENTATION OF MICRO-CREDENTIALS IN HIGHER EDUCATION  Project No. 2021-1-ProjectRS01-KA220-HED-000027585 Funding Scheme: Erasmus+</vt:lpstr>
      <vt:lpstr>The legal framework</vt:lpstr>
      <vt:lpstr>LOW ON HIGHER EDUCATION</vt:lpstr>
      <vt:lpstr>LOW ON HIGHER EDUCATION</vt:lpstr>
      <vt:lpstr>Article 35/39</vt:lpstr>
      <vt:lpstr>Article 111 – lifelong learning programs</vt:lpstr>
      <vt:lpstr>Option A vs Option B</vt:lpstr>
      <vt:lpstr>Article 39</vt:lpstr>
      <vt:lpstr>Option A vs Option B</vt:lpstr>
      <vt:lpstr>Article 37</vt:lpstr>
      <vt:lpstr>Option A vs Option B</vt:lpstr>
      <vt:lpstr>Article 41</vt:lpstr>
      <vt:lpstr>Option A vs Option B</vt:lpstr>
      <vt:lpstr>Article 110</vt:lpstr>
      <vt:lpstr>Article 110 - continue</vt:lpstr>
      <vt:lpstr>Option A vs Option B</vt:lpstr>
      <vt:lpstr>Recognition of foreign HE documents</vt:lpstr>
      <vt:lpstr>Evaluation of foreign HE documents</vt:lpstr>
      <vt:lpstr>Option A vs Option B</vt:lpstr>
      <vt:lpstr>National Qualification Framework</vt:lpstr>
      <vt:lpstr>National Qualification Framework</vt:lpstr>
      <vt:lpstr>Option A vs Option B</vt:lpstr>
      <vt:lpstr>Article 111 – lifelong learning programs</vt:lpstr>
      <vt:lpstr>Student rights - Article 101 </vt:lpstr>
      <vt:lpstr>Student records - Article 113 </vt:lpstr>
      <vt:lpstr>Option A vs Option B</vt:lpstr>
      <vt:lpstr>Option A vs Option B</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Strelnicova Anastasia</dc:creator>
  <cp:lastModifiedBy>Sinisa Djurasevic</cp:lastModifiedBy>
  <cp:revision>164</cp:revision>
  <dcterms:created xsi:type="dcterms:W3CDTF">2021-04-14T08:15:31Z</dcterms:created>
  <dcterms:modified xsi:type="dcterms:W3CDTF">2022-12-01T12:44:05Z</dcterms:modified>
</cp:coreProperties>
</file>