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9" r:id="rId4"/>
  </p:sldMasterIdLst>
  <p:notesMasterIdLst>
    <p:notesMasterId r:id="rId19"/>
  </p:notesMasterIdLst>
  <p:sldIdLst>
    <p:sldId id="256" r:id="rId5"/>
    <p:sldId id="365" r:id="rId6"/>
    <p:sldId id="366" r:id="rId7"/>
    <p:sldId id="367" r:id="rId8"/>
    <p:sldId id="360" r:id="rId9"/>
    <p:sldId id="368" r:id="rId10"/>
    <p:sldId id="369" r:id="rId11"/>
    <p:sldId id="371" r:id="rId12"/>
    <p:sldId id="372" r:id="rId13"/>
    <p:sldId id="373" r:id="rId14"/>
    <p:sldId id="375" r:id="rId15"/>
    <p:sldId id="376" r:id="rId16"/>
    <p:sldId id="370" r:id="rId17"/>
    <p:sldId id="3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032"/>
    <a:srgbClr val="422100"/>
    <a:srgbClr val="1F4255"/>
    <a:srgbClr val="265068"/>
    <a:srgbClr val="2A5872"/>
    <a:srgbClr val="316079"/>
    <a:srgbClr val="3A667E"/>
    <a:srgbClr val="40708B"/>
    <a:srgbClr val="497B95"/>
    <a:srgbClr val="477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38" autoAdjust="0"/>
    <p:restoredTop sz="93883" autoAdjust="0"/>
  </p:normalViewPr>
  <p:slideViewPr>
    <p:cSldViewPr snapToGrid="0">
      <p:cViewPr varScale="1">
        <p:scale>
          <a:sx n="68" d="100"/>
          <a:sy n="68" d="100"/>
        </p:scale>
        <p:origin x="816" y="48"/>
      </p:cViewPr>
      <p:guideLst/>
    </p:cSldViewPr>
  </p:slideViewPr>
  <p:outlineViewPr>
    <p:cViewPr>
      <p:scale>
        <a:sx n="33" d="100"/>
        <a:sy n="33" d="100"/>
      </p:scale>
      <p:origin x="0" y="-438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isa Ejubovic" userId="9383c466-0044-4d93-96eb-64f4cedadd11" providerId="ADAL" clId="{A4758E2E-4AC8-40CC-91EA-3CA622855CC1}"/>
    <pc:docChg chg="modSld">
      <pc:chgData name="Adisa Ejubovic" userId="9383c466-0044-4d93-96eb-64f4cedadd11" providerId="ADAL" clId="{A4758E2E-4AC8-40CC-91EA-3CA622855CC1}" dt="2023-03-29T13:31:03.750" v="3" actId="20577"/>
      <pc:docMkLst>
        <pc:docMk/>
      </pc:docMkLst>
      <pc:sldChg chg="modSp">
        <pc:chgData name="Adisa Ejubovic" userId="9383c466-0044-4d93-96eb-64f4cedadd11" providerId="ADAL" clId="{A4758E2E-4AC8-40CC-91EA-3CA622855CC1}" dt="2023-03-29T13:31:03.750" v="3" actId="20577"/>
        <pc:sldMkLst>
          <pc:docMk/>
          <pc:sldMk cId="3736819205" sldId="256"/>
        </pc:sldMkLst>
        <pc:spChg chg="mod">
          <ac:chgData name="Adisa Ejubovic" userId="9383c466-0044-4d93-96eb-64f4cedadd11" providerId="ADAL" clId="{A4758E2E-4AC8-40CC-91EA-3CA622855CC1}" dt="2023-03-29T13:31:03.750" v="3" actId="20577"/>
          <ac:spMkLst>
            <pc:docMk/>
            <pc:sldMk cId="3736819205" sldId="256"/>
            <ac:spMk id="12" creationId="{00000000-0000-0000-0000-000000000000}"/>
          </ac:spMkLst>
        </pc:spChg>
      </pc:sldChg>
    </pc:docChg>
  </pc:docChgLst>
  <pc:docChgLst>
    <pc:chgData name="Adisa Ejubovic" userId="9383c466-0044-4d93-96eb-64f4cedadd11" providerId="ADAL" clId="{9169A6A1-32C6-4C05-BBC3-B660F5D81890}"/>
    <pc:docChg chg="undo custSel addSld delSld modSld sldOrd">
      <pc:chgData name="Adisa Ejubovic" userId="9383c466-0044-4d93-96eb-64f4cedadd11" providerId="ADAL" clId="{9169A6A1-32C6-4C05-BBC3-B660F5D81890}" dt="2023-03-29T07:51:28.952" v="355" actId="20577"/>
      <pc:docMkLst>
        <pc:docMk/>
      </pc:docMkLst>
      <pc:sldChg chg="modSp">
        <pc:chgData name="Adisa Ejubovic" userId="9383c466-0044-4d93-96eb-64f4cedadd11" providerId="ADAL" clId="{9169A6A1-32C6-4C05-BBC3-B660F5D81890}" dt="2023-03-29T05:27:36.195" v="13" actId="20577"/>
        <pc:sldMkLst>
          <pc:docMk/>
          <pc:sldMk cId="3736819205" sldId="256"/>
        </pc:sldMkLst>
        <pc:spChg chg="mod">
          <ac:chgData name="Adisa Ejubovic" userId="9383c466-0044-4d93-96eb-64f4cedadd11" providerId="ADAL" clId="{9169A6A1-32C6-4C05-BBC3-B660F5D81890}" dt="2023-03-29T05:27:36.195" v="13" actId="20577"/>
          <ac:spMkLst>
            <pc:docMk/>
            <pc:sldMk cId="3736819205" sldId="256"/>
            <ac:spMk id="12" creationId="{00000000-0000-0000-0000-000000000000}"/>
          </ac:spMkLst>
        </pc:spChg>
      </pc:sldChg>
      <pc:sldChg chg="del">
        <pc:chgData name="Adisa Ejubovic" userId="9383c466-0044-4d93-96eb-64f4cedadd11" providerId="ADAL" clId="{9169A6A1-32C6-4C05-BBC3-B660F5D81890}" dt="2023-03-29T05:44:59.118" v="146" actId="2696"/>
        <pc:sldMkLst>
          <pc:docMk/>
          <pc:sldMk cId="2647319169" sldId="358"/>
        </pc:sldMkLst>
      </pc:sldChg>
      <pc:sldChg chg="modSp ord">
        <pc:chgData name="Adisa Ejubovic" userId="9383c466-0044-4d93-96eb-64f4cedadd11" providerId="ADAL" clId="{9169A6A1-32C6-4C05-BBC3-B660F5D81890}" dt="2023-03-29T07:32:58.878" v="184"/>
        <pc:sldMkLst>
          <pc:docMk/>
          <pc:sldMk cId="2792909181" sldId="360"/>
        </pc:sldMkLst>
        <pc:spChg chg="mod">
          <ac:chgData name="Adisa Ejubovic" userId="9383c466-0044-4d93-96eb-64f4cedadd11" providerId="ADAL" clId="{9169A6A1-32C6-4C05-BBC3-B660F5D81890}" dt="2023-03-29T05:29:00.965" v="36"/>
          <ac:spMkLst>
            <pc:docMk/>
            <pc:sldMk cId="2792909181" sldId="360"/>
            <ac:spMk id="2" creationId="{DDB9E8CE-380D-4822-9D00-7220A799EF20}"/>
          </ac:spMkLst>
        </pc:spChg>
        <pc:spChg chg="mod">
          <ac:chgData name="Adisa Ejubovic" userId="9383c466-0044-4d93-96eb-64f4cedadd11" providerId="ADAL" clId="{9169A6A1-32C6-4C05-BBC3-B660F5D81890}" dt="2023-03-29T05:46:15.920" v="152" actId="12"/>
          <ac:spMkLst>
            <pc:docMk/>
            <pc:sldMk cId="2792909181" sldId="360"/>
            <ac:spMk id="3" creationId="{8D265860-A043-4266-B08D-511DF4A45912}"/>
          </ac:spMkLst>
        </pc:spChg>
      </pc:sldChg>
      <pc:sldChg chg="modSp del">
        <pc:chgData name="Adisa Ejubovic" userId="9383c466-0044-4d93-96eb-64f4cedadd11" providerId="ADAL" clId="{9169A6A1-32C6-4C05-BBC3-B660F5D81890}" dt="2023-03-29T05:45:04.747" v="147" actId="2696"/>
        <pc:sldMkLst>
          <pc:docMk/>
          <pc:sldMk cId="943417193" sldId="362"/>
        </pc:sldMkLst>
        <pc:spChg chg="mod">
          <ac:chgData name="Adisa Ejubovic" userId="9383c466-0044-4d93-96eb-64f4cedadd11" providerId="ADAL" clId="{9169A6A1-32C6-4C05-BBC3-B660F5D81890}" dt="2023-03-29T05:27:49.720" v="35" actId="20577"/>
          <ac:spMkLst>
            <pc:docMk/>
            <pc:sldMk cId="943417193" sldId="362"/>
            <ac:spMk id="5" creationId="{79AFA285-1A18-40B6-95CA-B34E778CF6D0}"/>
          </ac:spMkLst>
        </pc:spChg>
      </pc:sldChg>
      <pc:sldChg chg="del">
        <pc:chgData name="Adisa Ejubovic" userId="9383c466-0044-4d93-96eb-64f4cedadd11" providerId="ADAL" clId="{9169A6A1-32C6-4C05-BBC3-B660F5D81890}" dt="2023-03-29T05:44:54.502" v="144" actId="2696"/>
        <pc:sldMkLst>
          <pc:docMk/>
          <pc:sldMk cId="2585989148" sldId="363"/>
        </pc:sldMkLst>
      </pc:sldChg>
      <pc:sldChg chg="del">
        <pc:chgData name="Adisa Ejubovic" userId="9383c466-0044-4d93-96eb-64f4cedadd11" providerId="ADAL" clId="{9169A6A1-32C6-4C05-BBC3-B660F5D81890}" dt="2023-03-29T05:44:56.255" v="145" actId="2696"/>
        <pc:sldMkLst>
          <pc:docMk/>
          <pc:sldMk cId="3045859784" sldId="364"/>
        </pc:sldMkLst>
      </pc:sldChg>
      <pc:sldChg chg="modSp add">
        <pc:chgData name="Adisa Ejubovic" userId="9383c466-0044-4d93-96eb-64f4cedadd11" providerId="ADAL" clId="{9169A6A1-32C6-4C05-BBC3-B660F5D81890}" dt="2023-03-29T07:36:35.731" v="303" actId="20577"/>
        <pc:sldMkLst>
          <pc:docMk/>
          <pc:sldMk cId="613539453" sldId="365"/>
        </pc:sldMkLst>
        <pc:spChg chg="mod">
          <ac:chgData name="Adisa Ejubovic" userId="9383c466-0044-4d93-96eb-64f4cedadd11" providerId="ADAL" clId="{9169A6A1-32C6-4C05-BBC3-B660F5D81890}" dt="2023-03-29T05:32:31.146" v="55"/>
          <ac:spMkLst>
            <pc:docMk/>
            <pc:sldMk cId="613539453" sldId="365"/>
            <ac:spMk id="2" creationId="{C16F1E68-E6B9-41F8-9355-917E45BA0C5C}"/>
          </ac:spMkLst>
        </pc:spChg>
        <pc:spChg chg="mod">
          <ac:chgData name="Adisa Ejubovic" userId="9383c466-0044-4d93-96eb-64f4cedadd11" providerId="ADAL" clId="{9169A6A1-32C6-4C05-BBC3-B660F5D81890}" dt="2023-03-29T07:36:35.731" v="303" actId="20577"/>
          <ac:spMkLst>
            <pc:docMk/>
            <pc:sldMk cId="613539453" sldId="365"/>
            <ac:spMk id="3" creationId="{A3B54DB0-CA60-4A5E-8F62-7D3F0465A183}"/>
          </ac:spMkLst>
        </pc:spChg>
      </pc:sldChg>
      <pc:sldChg chg="add del">
        <pc:chgData name="Adisa Ejubovic" userId="9383c466-0044-4d93-96eb-64f4cedadd11" providerId="ADAL" clId="{9169A6A1-32C6-4C05-BBC3-B660F5D81890}" dt="2023-03-29T05:32:17.364" v="51"/>
        <pc:sldMkLst>
          <pc:docMk/>
          <pc:sldMk cId="1539365657" sldId="365"/>
        </pc:sldMkLst>
      </pc:sldChg>
      <pc:sldChg chg="modSp add ord">
        <pc:chgData name="Adisa Ejubovic" userId="9383c466-0044-4d93-96eb-64f4cedadd11" providerId="ADAL" clId="{9169A6A1-32C6-4C05-BBC3-B660F5D81890}" dt="2023-03-29T07:51:28.952" v="355" actId="20577"/>
        <pc:sldMkLst>
          <pc:docMk/>
          <pc:sldMk cId="415186849" sldId="366"/>
        </pc:sldMkLst>
        <pc:spChg chg="mod">
          <ac:chgData name="Adisa Ejubovic" userId="9383c466-0044-4d93-96eb-64f4cedadd11" providerId="ADAL" clId="{9169A6A1-32C6-4C05-BBC3-B660F5D81890}" dt="2023-03-29T05:37:00.015" v="70" actId="108"/>
          <ac:spMkLst>
            <pc:docMk/>
            <pc:sldMk cId="415186849" sldId="366"/>
            <ac:spMk id="2" creationId="{B0EE4F73-B9CF-42F7-8D80-4CEC9516B84B}"/>
          </ac:spMkLst>
        </pc:spChg>
        <pc:spChg chg="mod">
          <ac:chgData name="Adisa Ejubovic" userId="9383c466-0044-4d93-96eb-64f4cedadd11" providerId="ADAL" clId="{9169A6A1-32C6-4C05-BBC3-B660F5D81890}" dt="2023-03-29T07:51:28.952" v="355" actId="20577"/>
          <ac:spMkLst>
            <pc:docMk/>
            <pc:sldMk cId="415186849" sldId="366"/>
            <ac:spMk id="3" creationId="{5C8A1CE6-26DF-4EEC-9FAA-938F23A16486}"/>
          </ac:spMkLst>
        </pc:spChg>
      </pc:sldChg>
      <pc:sldChg chg="modSp add ord">
        <pc:chgData name="Adisa Ejubovic" userId="9383c466-0044-4d93-96eb-64f4cedadd11" providerId="ADAL" clId="{9169A6A1-32C6-4C05-BBC3-B660F5D81890}" dt="2023-03-29T07:39:04.313" v="309" actId="20577"/>
        <pc:sldMkLst>
          <pc:docMk/>
          <pc:sldMk cId="2870755254" sldId="367"/>
        </pc:sldMkLst>
        <pc:spChg chg="mod">
          <ac:chgData name="Adisa Ejubovic" userId="9383c466-0044-4d93-96eb-64f4cedadd11" providerId="ADAL" clId="{9169A6A1-32C6-4C05-BBC3-B660F5D81890}" dt="2023-03-29T05:37:52.946" v="78"/>
          <ac:spMkLst>
            <pc:docMk/>
            <pc:sldMk cId="2870755254" sldId="367"/>
            <ac:spMk id="2" creationId="{6C0452C4-CDDF-4203-8D60-0A5FE7843CB8}"/>
          </ac:spMkLst>
        </pc:spChg>
        <pc:spChg chg="mod">
          <ac:chgData name="Adisa Ejubovic" userId="9383c466-0044-4d93-96eb-64f4cedadd11" providerId="ADAL" clId="{9169A6A1-32C6-4C05-BBC3-B660F5D81890}" dt="2023-03-29T07:39:04.313" v="309" actId="20577"/>
          <ac:spMkLst>
            <pc:docMk/>
            <pc:sldMk cId="2870755254" sldId="367"/>
            <ac:spMk id="3" creationId="{F66EBF63-8D9D-4ABE-9401-B0AD61D0839E}"/>
          </ac:spMkLst>
        </pc:spChg>
      </pc:sldChg>
      <pc:sldChg chg="modSp add">
        <pc:chgData name="Adisa Ejubovic" userId="9383c466-0044-4d93-96eb-64f4cedadd11" providerId="ADAL" clId="{9169A6A1-32C6-4C05-BBC3-B660F5D81890}" dt="2023-03-29T07:45:29.797" v="312" actId="313"/>
        <pc:sldMkLst>
          <pc:docMk/>
          <pc:sldMk cId="4094703092" sldId="368"/>
        </pc:sldMkLst>
        <pc:spChg chg="mod">
          <ac:chgData name="Adisa Ejubovic" userId="9383c466-0044-4d93-96eb-64f4cedadd11" providerId="ADAL" clId="{9169A6A1-32C6-4C05-BBC3-B660F5D81890}" dt="2023-03-29T05:40:27.697" v="116" actId="20577"/>
          <ac:spMkLst>
            <pc:docMk/>
            <pc:sldMk cId="4094703092" sldId="368"/>
            <ac:spMk id="2" creationId="{C6FF2451-F26D-40D5-BF6F-8C1C51499978}"/>
          </ac:spMkLst>
        </pc:spChg>
        <pc:spChg chg="mod">
          <ac:chgData name="Adisa Ejubovic" userId="9383c466-0044-4d93-96eb-64f4cedadd11" providerId="ADAL" clId="{9169A6A1-32C6-4C05-BBC3-B660F5D81890}" dt="2023-03-29T07:45:29.797" v="312" actId="313"/>
          <ac:spMkLst>
            <pc:docMk/>
            <pc:sldMk cId="4094703092" sldId="368"/>
            <ac:spMk id="3" creationId="{3BF58F31-0816-4C0E-B9E5-56D7EEB5FA58}"/>
          </ac:spMkLst>
        </pc:spChg>
      </pc:sldChg>
      <pc:sldChg chg="modSp add">
        <pc:chgData name="Adisa Ejubovic" userId="9383c466-0044-4d93-96eb-64f4cedadd11" providerId="ADAL" clId="{9169A6A1-32C6-4C05-BBC3-B660F5D81890}" dt="2023-03-29T07:46:51.835" v="315" actId="20577"/>
        <pc:sldMkLst>
          <pc:docMk/>
          <pc:sldMk cId="4021749582" sldId="369"/>
        </pc:sldMkLst>
        <pc:spChg chg="mod">
          <ac:chgData name="Adisa Ejubovic" userId="9383c466-0044-4d93-96eb-64f4cedadd11" providerId="ADAL" clId="{9169A6A1-32C6-4C05-BBC3-B660F5D81890}" dt="2023-03-29T07:46:51.835" v="315" actId="20577"/>
          <ac:spMkLst>
            <pc:docMk/>
            <pc:sldMk cId="4021749582" sldId="369"/>
            <ac:spMk id="3" creationId="{3BF58F31-0816-4C0E-B9E5-56D7EEB5FA58}"/>
          </ac:spMkLst>
        </pc:spChg>
      </pc:sldChg>
      <pc:sldChg chg="addSp modSp add">
        <pc:chgData name="Adisa Ejubovic" userId="9383c466-0044-4d93-96eb-64f4cedadd11" providerId="ADAL" clId="{9169A6A1-32C6-4C05-BBC3-B660F5D81890}" dt="2023-03-29T07:49:31.344" v="336" actId="1076"/>
        <pc:sldMkLst>
          <pc:docMk/>
          <pc:sldMk cId="89696832" sldId="370"/>
        </pc:sldMkLst>
        <pc:spChg chg="mod">
          <ac:chgData name="Adisa Ejubovic" userId="9383c466-0044-4d93-96eb-64f4cedadd11" providerId="ADAL" clId="{9169A6A1-32C6-4C05-BBC3-B660F5D81890}" dt="2023-03-29T07:33:28.311" v="226" actId="20577"/>
          <ac:spMkLst>
            <pc:docMk/>
            <pc:sldMk cId="89696832" sldId="370"/>
            <ac:spMk id="2" creationId="{408EFD24-0A2F-448B-B43A-C23BF00EB56E}"/>
          </ac:spMkLst>
        </pc:spChg>
        <pc:picChg chg="add mod">
          <ac:chgData name="Adisa Ejubovic" userId="9383c466-0044-4d93-96eb-64f4cedadd11" providerId="ADAL" clId="{9169A6A1-32C6-4C05-BBC3-B660F5D81890}" dt="2023-03-29T07:49:31.344" v="336" actId="1076"/>
          <ac:picMkLst>
            <pc:docMk/>
            <pc:sldMk cId="89696832" sldId="370"/>
            <ac:picMk id="5" creationId="{35239E6E-4CB5-401D-AD95-8275EBD8DBD4}"/>
          </ac:picMkLst>
        </pc:picChg>
      </pc:sldChg>
      <pc:sldChg chg="addSp delSp modSp add">
        <pc:chgData name="Adisa Ejubovic" userId="9383c466-0044-4d93-96eb-64f4cedadd11" providerId="ADAL" clId="{9169A6A1-32C6-4C05-BBC3-B660F5D81890}" dt="2023-03-29T07:46:58.625" v="316" actId="1076"/>
        <pc:sldMkLst>
          <pc:docMk/>
          <pc:sldMk cId="696132291" sldId="371"/>
        </pc:sldMkLst>
        <pc:spChg chg="del mod">
          <ac:chgData name="Adisa Ejubovic" userId="9383c466-0044-4d93-96eb-64f4cedadd11" providerId="ADAL" clId="{9169A6A1-32C6-4C05-BBC3-B660F5D81890}" dt="2023-03-29T05:42:08.949" v="129"/>
          <ac:spMkLst>
            <pc:docMk/>
            <pc:sldMk cId="696132291" sldId="371"/>
            <ac:spMk id="3" creationId="{3BF58F31-0816-4C0E-B9E5-56D7EEB5FA58}"/>
          </ac:spMkLst>
        </pc:spChg>
        <pc:spChg chg="add mod">
          <ac:chgData name="Adisa Ejubovic" userId="9383c466-0044-4d93-96eb-64f4cedadd11" providerId="ADAL" clId="{9169A6A1-32C6-4C05-BBC3-B660F5D81890}" dt="2023-03-29T05:42:11.540" v="131" actId="478"/>
          <ac:spMkLst>
            <pc:docMk/>
            <pc:sldMk cId="696132291" sldId="371"/>
            <ac:spMk id="7" creationId="{E168A20A-C10C-4E00-A562-AD65E6EDB28B}"/>
          </ac:spMkLst>
        </pc:spChg>
        <pc:picChg chg="add del mod">
          <ac:chgData name="Adisa Ejubovic" userId="9383c466-0044-4d93-96eb-64f4cedadd11" providerId="ADAL" clId="{9169A6A1-32C6-4C05-BBC3-B660F5D81890}" dt="2023-03-29T05:42:11.540" v="131" actId="478"/>
          <ac:picMkLst>
            <pc:docMk/>
            <pc:sldMk cId="696132291" sldId="371"/>
            <ac:picMk id="5" creationId="{80A2F100-8893-4C73-8017-E55E509CB8C0}"/>
          </ac:picMkLst>
        </pc:picChg>
        <pc:picChg chg="add mod">
          <ac:chgData name="Adisa Ejubovic" userId="9383c466-0044-4d93-96eb-64f4cedadd11" providerId="ADAL" clId="{9169A6A1-32C6-4C05-BBC3-B660F5D81890}" dt="2023-03-29T07:46:58.625" v="316" actId="1076"/>
          <ac:picMkLst>
            <pc:docMk/>
            <pc:sldMk cId="696132291" sldId="371"/>
            <ac:picMk id="8" creationId="{B02872CB-AED7-47BE-AF94-A5451B4B011C}"/>
          </ac:picMkLst>
        </pc:picChg>
      </pc:sldChg>
      <pc:sldChg chg="addSp delSp modSp add">
        <pc:chgData name="Adisa Ejubovic" userId="9383c466-0044-4d93-96eb-64f4cedadd11" providerId="ADAL" clId="{9169A6A1-32C6-4C05-BBC3-B660F5D81890}" dt="2023-03-29T07:48:24.552" v="317" actId="1076"/>
        <pc:sldMkLst>
          <pc:docMk/>
          <pc:sldMk cId="140010643" sldId="372"/>
        </pc:sldMkLst>
        <pc:picChg chg="add mod">
          <ac:chgData name="Adisa Ejubovic" userId="9383c466-0044-4d93-96eb-64f4cedadd11" providerId="ADAL" clId="{9169A6A1-32C6-4C05-BBC3-B660F5D81890}" dt="2023-03-29T07:48:24.552" v="317" actId="1076"/>
          <ac:picMkLst>
            <pc:docMk/>
            <pc:sldMk cId="140010643" sldId="372"/>
            <ac:picMk id="3" creationId="{4FD30740-A6CD-43E8-BA3A-9CA1320BEB87}"/>
          </ac:picMkLst>
        </pc:picChg>
        <pc:picChg chg="del">
          <ac:chgData name="Adisa Ejubovic" userId="9383c466-0044-4d93-96eb-64f4cedadd11" providerId="ADAL" clId="{9169A6A1-32C6-4C05-BBC3-B660F5D81890}" dt="2023-03-29T05:43:22.056" v="138" actId="478"/>
          <ac:picMkLst>
            <pc:docMk/>
            <pc:sldMk cId="140010643" sldId="372"/>
            <ac:picMk id="8" creationId="{B02872CB-AED7-47BE-AF94-A5451B4B011C}"/>
          </ac:picMkLst>
        </pc:picChg>
      </pc:sldChg>
      <pc:sldChg chg="modSp add">
        <pc:chgData name="Adisa Ejubovic" userId="9383c466-0044-4d93-96eb-64f4cedadd11" providerId="ADAL" clId="{9169A6A1-32C6-4C05-BBC3-B660F5D81890}" dt="2023-03-29T07:48:34.399" v="326" actId="20577"/>
        <pc:sldMkLst>
          <pc:docMk/>
          <pc:sldMk cId="160273611" sldId="373"/>
        </pc:sldMkLst>
        <pc:spChg chg="mod">
          <ac:chgData name="Adisa Ejubovic" userId="9383c466-0044-4d93-96eb-64f4cedadd11" providerId="ADAL" clId="{9169A6A1-32C6-4C05-BBC3-B660F5D81890}" dt="2023-03-29T07:33:20.980" v="212" actId="20577"/>
          <ac:spMkLst>
            <pc:docMk/>
            <pc:sldMk cId="160273611" sldId="373"/>
            <ac:spMk id="2" creationId="{CC9C4BFC-0528-46BB-AD06-23EBA5FC92E9}"/>
          </ac:spMkLst>
        </pc:spChg>
        <pc:spChg chg="mod">
          <ac:chgData name="Adisa Ejubovic" userId="9383c466-0044-4d93-96eb-64f4cedadd11" providerId="ADAL" clId="{9169A6A1-32C6-4C05-BBC3-B660F5D81890}" dt="2023-03-29T07:48:34.399" v="326" actId="20577"/>
          <ac:spMkLst>
            <pc:docMk/>
            <pc:sldMk cId="160273611" sldId="373"/>
            <ac:spMk id="3" creationId="{205F1E3E-B7C7-47E6-B68E-8557A38498AA}"/>
          </ac:spMkLst>
        </pc:spChg>
      </pc:sldChg>
      <pc:sldChg chg="modSp add">
        <pc:chgData name="Adisa Ejubovic" userId="9383c466-0044-4d93-96eb-64f4cedadd11" providerId="ADAL" clId="{9169A6A1-32C6-4C05-BBC3-B660F5D81890}" dt="2023-03-29T05:48:37.145" v="181" actId="20577"/>
        <pc:sldMkLst>
          <pc:docMk/>
          <pc:sldMk cId="1553316314" sldId="374"/>
        </pc:sldMkLst>
        <pc:spChg chg="mod">
          <ac:chgData name="Adisa Ejubovic" userId="9383c466-0044-4d93-96eb-64f4cedadd11" providerId="ADAL" clId="{9169A6A1-32C6-4C05-BBC3-B660F5D81890}" dt="2023-03-29T05:48:37.145" v="181" actId="20577"/>
          <ac:spMkLst>
            <pc:docMk/>
            <pc:sldMk cId="1553316314" sldId="374"/>
            <ac:spMk id="2" creationId="{95F9C7EA-2A1A-44A5-A9C8-9232586024A4}"/>
          </ac:spMkLst>
        </pc:spChg>
        <pc:spChg chg="mod">
          <ac:chgData name="Adisa Ejubovic" userId="9383c466-0044-4d93-96eb-64f4cedadd11" providerId="ADAL" clId="{9169A6A1-32C6-4C05-BBC3-B660F5D81890}" dt="2023-03-29T05:48:28.324" v="159" actId="12"/>
          <ac:spMkLst>
            <pc:docMk/>
            <pc:sldMk cId="1553316314" sldId="374"/>
            <ac:spMk id="3" creationId="{8752664F-1DB7-40A9-BCF8-B6AC7FA83B4F}"/>
          </ac:spMkLst>
        </pc:spChg>
      </pc:sldChg>
      <pc:sldChg chg="modSp add">
        <pc:chgData name="Adisa Ejubovic" userId="9383c466-0044-4d93-96eb-64f4cedadd11" providerId="ADAL" clId="{9169A6A1-32C6-4C05-BBC3-B660F5D81890}" dt="2023-03-29T07:48:54.488" v="334" actId="20577"/>
        <pc:sldMkLst>
          <pc:docMk/>
          <pc:sldMk cId="2325350582" sldId="375"/>
        </pc:sldMkLst>
        <pc:spChg chg="mod">
          <ac:chgData name="Adisa Ejubovic" userId="9383c466-0044-4d93-96eb-64f4cedadd11" providerId="ADAL" clId="{9169A6A1-32C6-4C05-BBC3-B660F5D81890}" dt="2023-03-29T07:35:40.832" v="262" actId="20577"/>
          <ac:spMkLst>
            <pc:docMk/>
            <pc:sldMk cId="2325350582" sldId="375"/>
            <ac:spMk id="2" creationId="{377B8E68-D894-4B88-8C16-3D6734B22319}"/>
          </ac:spMkLst>
        </pc:spChg>
        <pc:spChg chg="mod">
          <ac:chgData name="Adisa Ejubovic" userId="9383c466-0044-4d93-96eb-64f4cedadd11" providerId="ADAL" clId="{9169A6A1-32C6-4C05-BBC3-B660F5D81890}" dt="2023-03-29T07:48:54.488" v="334" actId="20577"/>
          <ac:spMkLst>
            <pc:docMk/>
            <pc:sldMk cId="2325350582" sldId="375"/>
            <ac:spMk id="3" creationId="{4A3763DD-7EEE-4397-A16D-402293EEAAE4}"/>
          </ac:spMkLst>
        </pc:spChg>
      </pc:sldChg>
      <pc:sldChg chg="addSp delSp modSp add">
        <pc:chgData name="Adisa Ejubovic" userId="9383c466-0044-4d93-96eb-64f4cedadd11" providerId="ADAL" clId="{9169A6A1-32C6-4C05-BBC3-B660F5D81890}" dt="2023-03-29T07:49:12.976" v="335" actId="1076"/>
        <pc:sldMkLst>
          <pc:docMk/>
          <pc:sldMk cId="2584878384" sldId="376"/>
        </pc:sldMkLst>
        <pc:spChg chg="mod">
          <ac:chgData name="Adisa Ejubovic" userId="9383c466-0044-4d93-96eb-64f4cedadd11" providerId="ADAL" clId="{9169A6A1-32C6-4C05-BBC3-B660F5D81890}" dt="2023-03-29T07:36:19.343" v="301" actId="20577"/>
          <ac:spMkLst>
            <pc:docMk/>
            <pc:sldMk cId="2584878384" sldId="376"/>
            <ac:spMk id="2" creationId="{F7251D6C-42F0-4D0A-BB90-38A20DEDF2B7}"/>
          </ac:spMkLst>
        </pc:spChg>
        <pc:spChg chg="del">
          <ac:chgData name="Adisa Ejubovic" userId="9383c466-0044-4d93-96eb-64f4cedadd11" providerId="ADAL" clId="{9169A6A1-32C6-4C05-BBC3-B660F5D81890}" dt="2023-03-29T07:36:07.875" v="264"/>
          <ac:spMkLst>
            <pc:docMk/>
            <pc:sldMk cId="2584878384" sldId="376"/>
            <ac:spMk id="3" creationId="{E807E0A3-B2FF-482C-BAEC-BC5C634EF6BF}"/>
          </ac:spMkLst>
        </pc:spChg>
        <pc:picChg chg="add mod">
          <ac:chgData name="Adisa Ejubovic" userId="9383c466-0044-4d93-96eb-64f4cedadd11" providerId="ADAL" clId="{9169A6A1-32C6-4C05-BBC3-B660F5D81890}" dt="2023-03-29T07:49:12.976" v="335" actId="1076"/>
          <ac:picMkLst>
            <pc:docMk/>
            <pc:sldMk cId="2584878384" sldId="376"/>
            <ac:picMk id="5" creationId="{8A6E9A18-1FCB-47FD-98F3-3445C9CC94E1}"/>
          </ac:picMkLst>
        </pc:picChg>
      </pc:sldChg>
    </pc:docChg>
  </pc:docChgLst>
  <pc:docChgLst>
    <pc:chgData name="Adisa Ejubovic" userId="9383c466-0044-4d93-96eb-64f4cedadd11" providerId="ADAL" clId="{FC4FAA0B-58F8-44FC-A772-8F14A2D38570}"/>
    <pc:docChg chg="undo custSel addSld delSld modSld">
      <pc:chgData name="Adisa Ejubovic" userId="9383c466-0044-4d93-96eb-64f4cedadd11" providerId="ADAL" clId="{FC4FAA0B-58F8-44FC-A772-8F14A2D38570}" dt="2023-02-01T09:50:07.723" v="710" actId="1076"/>
      <pc:docMkLst>
        <pc:docMk/>
      </pc:docMkLst>
      <pc:sldChg chg="modSp">
        <pc:chgData name="Adisa Ejubovic" userId="9383c466-0044-4d93-96eb-64f4cedadd11" providerId="ADAL" clId="{FC4FAA0B-58F8-44FC-A772-8F14A2D38570}" dt="2023-01-31T15:52:57.500" v="42" actId="20577"/>
        <pc:sldMkLst>
          <pc:docMk/>
          <pc:sldMk cId="3736819205" sldId="256"/>
        </pc:sldMkLst>
        <pc:spChg chg="mod">
          <ac:chgData name="Adisa Ejubovic" userId="9383c466-0044-4d93-96eb-64f4cedadd11" providerId="ADAL" clId="{FC4FAA0B-58F8-44FC-A772-8F14A2D38570}" dt="2023-01-31T15:52:57.500" v="42" actId="20577"/>
          <ac:spMkLst>
            <pc:docMk/>
            <pc:sldMk cId="3736819205" sldId="256"/>
            <ac:spMk id="2" creationId="{5CCA418F-7877-496D-9488-A0234D97944F}"/>
          </ac:spMkLst>
        </pc:spChg>
        <pc:spChg chg="mod">
          <ac:chgData name="Adisa Ejubovic" userId="9383c466-0044-4d93-96eb-64f4cedadd11" providerId="ADAL" clId="{FC4FAA0B-58F8-44FC-A772-8F14A2D38570}" dt="2023-01-31T15:52:35.337" v="0"/>
          <ac:spMkLst>
            <pc:docMk/>
            <pc:sldMk cId="3736819205" sldId="256"/>
            <ac:spMk id="12" creationId="{00000000-0000-0000-0000-000000000000}"/>
          </ac:spMkLst>
        </pc:spChg>
      </pc:sldChg>
      <pc:sldChg chg="modSp add">
        <pc:chgData name="Adisa Ejubovic" userId="9383c466-0044-4d93-96eb-64f4cedadd11" providerId="ADAL" clId="{FC4FAA0B-58F8-44FC-A772-8F14A2D38570}" dt="2023-02-01T08:00:25.950" v="697" actId="20577"/>
        <pc:sldMkLst>
          <pc:docMk/>
          <pc:sldMk cId="2792909181" sldId="360"/>
        </pc:sldMkLst>
        <pc:spChg chg="mod">
          <ac:chgData name="Adisa Ejubovic" userId="9383c466-0044-4d93-96eb-64f4cedadd11" providerId="ADAL" clId="{FC4FAA0B-58F8-44FC-A772-8F14A2D38570}" dt="2023-02-01T08:00:25.950" v="697" actId="20577"/>
          <ac:spMkLst>
            <pc:docMk/>
            <pc:sldMk cId="2792909181" sldId="360"/>
            <ac:spMk id="2" creationId="{DDB9E8CE-380D-4822-9D00-7220A799EF20}"/>
          </ac:spMkLst>
        </pc:spChg>
        <pc:spChg chg="mod">
          <ac:chgData name="Adisa Ejubovic" userId="9383c466-0044-4d93-96eb-64f4cedadd11" providerId="ADAL" clId="{FC4FAA0B-58F8-44FC-A772-8F14A2D38570}" dt="2023-02-01T08:00:11.644" v="668" actId="20577"/>
          <ac:spMkLst>
            <pc:docMk/>
            <pc:sldMk cId="2792909181" sldId="360"/>
            <ac:spMk id="3" creationId="{8D265860-A043-4266-B08D-511DF4A459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B5181-5E59-412A-A5B2-FEC1F201CCE8}" type="datetimeFigureOut">
              <a:rPr lang="en-US" smtClean="0"/>
              <a:t>3/29/2023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6EF2-333B-4906-B381-0A67BC0552F3}" type="slidenum">
              <a:rPr lang="en-US" smtClean="0"/>
              <a:t>‹Nr.›</a:t>
            </a:fld>
            <a:endParaRPr lang="en-US" dirty="0"/>
          </a:p>
        </p:txBody>
      </p:sp>
    </p:spTree>
    <p:extLst>
      <p:ext uri="{BB962C8B-B14F-4D97-AF65-F5344CB8AC3E}">
        <p14:creationId xmlns:p14="http://schemas.microsoft.com/office/powerpoint/2010/main" val="27539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46EF2-333B-4906-B381-0A67BC0552F3}" type="slidenum">
              <a:rPr lang="en-US" smtClean="0"/>
              <a:t>1</a:t>
            </a:fld>
            <a:endParaRPr lang="en-US" dirty="0"/>
          </a:p>
        </p:txBody>
      </p:sp>
    </p:spTree>
    <p:extLst>
      <p:ext uri="{BB962C8B-B14F-4D97-AF65-F5344CB8AC3E}">
        <p14:creationId xmlns:p14="http://schemas.microsoft.com/office/powerpoint/2010/main" val="57959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A1B897-C0FC-43A7-8320-92CCE9EC271E}" type="datetime1">
              <a:rPr lang="ca-ES" smtClean="0"/>
              <a:t>29/3/2023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62067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B39330-56F5-4732-8370-B8C09327F8A3}" type="datetime1">
              <a:rPr lang="ca-ES" smtClean="0"/>
              <a:t>29/3/2023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53612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56CCEF-CD5F-460B-865D-95D11B81DDFC}" type="datetime1">
              <a:rPr lang="ca-ES" smtClean="0"/>
              <a:t>29/3/2023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50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1215"/>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4" y="421250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2D2350-9FA9-44CE-8E76-ADC8AADA70AF}" type="datetime1">
              <a:rPr lang="ca-ES" smtClean="0"/>
              <a:t>29/3/2023</a:t>
            </a:fld>
            <a:endParaRPr lang="ca-ES"/>
          </a:p>
        </p:txBody>
      </p:sp>
      <p:sp>
        <p:nvSpPr>
          <p:cNvPr id="5" name="Footer Placeholder 4"/>
          <p:cNvSpPr>
            <a:spLocks noGrp="1"/>
          </p:cNvSpPr>
          <p:nvPr>
            <p:ph type="ftr" sz="quarter" idx="11"/>
          </p:nvPr>
        </p:nvSpPr>
        <p:spPr>
          <a:xfrm>
            <a:off x="670726" y="5712828"/>
            <a:ext cx="6297612" cy="365125"/>
          </a:xfrm>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52445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E7510F-D767-4D21-8CF3-058E40596B49}" type="datetime1">
              <a:rPr lang="ca-ES" smtClean="0"/>
              <a:t>29/3/2023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56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5AD379-7436-4558-AD3F-6DDF6F16547C}" type="datetime1">
              <a:rPr lang="ca-ES" smtClean="0"/>
              <a:t>29/3/2023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309623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1A6C9-5442-48D8-A826-B43A48BEAE7D}" type="datetime1">
              <a:rPr lang="ca-ES" smtClean="0"/>
              <a:t>29/3/2023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82517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69C5F7-C0E6-4C80-91EB-8D4678070765}" type="datetime1">
              <a:rPr lang="ca-ES" smtClean="0"/>
              <a:t>29/3/2023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759527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ći">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838200" y="439947"/>
            <a:ext cx="10515600" cy="5526694"/>
          </a:xfrm>
        </p:spPr>
        <p:txBody>
          <a:bodyPr/>
          <a:lstStyle>
            <a:lvl1pPr>
              <a:defRPr/>
            </a:lvl1pPr>
            <a:lvl2pPr>
              <a:defRPr/>
            </a:lvl2pPr>
            <a:lvl3pPr>
              <a:defRPr/>
            </a:lvl3pPr>
            <a:lvl4pPr>
              <a:defRPr/>
            </a:lvl4pPr>
            <a:lvl5pPr>
              <a:defRPr/>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Marcador de fecha 3"/>
          <p:cNvSpPr>
            <a:spLocks noGrp="1"/>
          </p:cNvSpPr>
          <p:nvPr>
            <p:ph type="dt" sz="half" idx="10"/>
          </p:nvPr>
        </p:nvSpPr>
        <p:spPr/>
        <p:txBody>
          <a:bodyPr/>
          <a:lstStyle/>
          <a:p>
            <a:fld id="{33039B17-D1A6-48E9-8512-5A44CA9DD073}" type="datetime1">
              <a:rPr lang="ca-ES" smtClean="0"/>
              <a:t>29/3/2023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705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64A64-0850-4F91-BB04-8B4F4BCF07B8}" type="datetime1">
              <a:rPr lang="ca-ES" smtClean="0"/>
              <a:t>29/3/2023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83694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3CA088-A6AD-461C-B511-7D9BA50CEBD0}" type="datetime1">
              <a:rPr lang="ca-ES" smtClean="0"/>
              <a:t>29/3/2023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84697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96B2DE-A9CC-4187-9B6A-5440CDD34C5D}" type="datetime1">
              <a:rPr lang="ca-ES" smtClean="0"/>
              <a:t>29/3/2023</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54238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9C688B-4D3B-4D80-910F-D5A0FC70C361}" type="datetime1">
              <a:rPr lang="ca-ES" smtClean="0"/>
              <a:t>29/3/2023</a:t>
            </a:fld>
            <a:endParaRPr lang="ca-ES"/>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67898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6A1DE0-88FB-4FA5-AFAC-370614C760C2}" type="datetime1">
              <a:rPr lang="ca-ES" smtClean="0"/>
              <a:t>29/3/2023</a:t>
            </a:fld>
            <a:endParaRPr lang="ca-ES"/>
          </a:p>
        </p:txBody>
      </p:sp>
      <p:sp>
        <p:nvSpPr>
          <p:cNvPr id="4" name="Footer Placeholder 3"/>
          <p:cNvSpPr>
            <a:spLocks noGrp="1"/>
          </p:cNvSpPr>
          <p:nvPr>
            <p:ph type="ftr" sz="quarter" idx="11"/>
          </p:nvPr>
        </p:nvSpPr>
        <p:spPr/>
        <p:txBody>
          <a:bodyPr/>
          <a:lstStyle/>
          <a:p>
            <a:endParaRPr lang="ca-ES" dirty="0"/>
          </a:p>
        </p:txBody>
      </p:sp>
      <p:sp>
        <p:nvSpPr>
          <p:cNvPr id="5" name="Slide Number Placeholder 4"/>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182226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8BF89-8C3C-4CB2-B166-13C82FA1D374}" type="datetime1">
              <a:rPr lang="ca-ES" smtClean="0"/>
              <a:t>29/3/2023</a:t>
            </a:fld>
            <a:endParaRPr lang="ca-ES"/>
          </a:p>
        </p:txBody>
      </p:sp>
      <p:sp>
        <p:nvSpPr>
          <p:cNvPr id="3" name="Footer Placeholder 2"/>
          <p:cNvSpPr>
            <a:spLocks noGrp="1"/>
          </p:cNvSpPr>
          <p:nvPr>
            <p:ph type="ftr" sz="quarter" idx="11"/>
          </p:nvPr>
        </p:nvSpPr>
        <p:spPr/>
        <p:txBody>
          <a:bodyPr/>
          <a:lstStyle/>
          <a:p>
            <a:endParaRPr lang="ca-ES" dirty="0"/>
          </a:p>
        </p:txBody>
      </p:sp>
      <p:sp>
        <p:nvSpPr>
          <p:cNvPr id="4" name="Slide Number Placeholder 3"/>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19849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D3F154-3281-488E-AC65-9BF4A7CE9EA0}" type="datetime1">
              <a:rPr lang="ca-ES" smtClean="0"/>
              <a:t>29/3/2023</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‹Nr.›</a:t>
            </a:fld>
            <a:endParaRPr lang="ca-ES"/>
          </a:p>
        </p:txBody>
      </p:sp>
    </p:spTree>
    <p:extLst>
      <p:ext uri="{BB962C8B-B14F-4D97-AF65-F5344CB8AC3E}">
        <p14:creationId xmlns:p14="http://schemas.microsoft.com/office/powerpoint/2010/main" val="246156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‹Nr.›</a:t>
            </a:fld>
            <a:endParaRPr lang="ca-ES"/>
          </a:p>
        </p:txBody>
      </p:sp>
      <p:sp>
        <p:nvSpPr>
          <p:cNvPr id="5" name="Date Placeholder 4"/>
          <p:cNvSpPr>
            <a:spLocks noGrp="1"/>
          </p:cNvSpPr>
          <p:nvPr>
            <p:ph type="dt" sz="half" idx="10"/>
          </p:nvPr>
        </p:nvSpPr>
        <p:spPr/>
        <p:txBody>
          <a:bodyPr/>
          <a:lstStyle/>
          <a:p>
            <a:fld id="{7BBFC034-8F9C-415B-A7F4-A1FD4A63B656}" type="datetime1">
              <a:rPr lang="ca-ES" smtClean="0"/>
              <a:t>29/3/2023</a:t>
            </a:fld>
            <a:endParaRPr lang="ca-ES"/>
          </a:p>
        </p:txBody>
      </p:sp>
    </p:spTree>
    <p:extLst>
      <p:ext uri="{BB962C8B-B14F-4D97-AF65-F5344CB8AC3E}">
        <p14:creationId xmlns:p14="http://schemas.microsoft.com/office/powerpoint/2010/main" val="26181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jp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A667E"/>
            </a:gs>
            <a:gs pos="80000">
              <a:srgbClr val="1F4255"/>
            </a:gs>
            <a:gs pos="0">
              <a:srgbClr val="265068"/>
            </a:gs>
            <a:gs pos="21000">
              <a:srgbClr val="2A5872"/>
            </a:gs>
            <a:gs pos="99000">
              <a:srgbClr val="1F4255"/>
            </a:gs>
          </a:gsLst>
          <a:lin ang="27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B623E-731B-7D15-7EB9-BA938D75221D}"/>
              </a:ext>
            </a:extLst>
          </p:cNvPr>
          <p:cNvSpPr/>
          <p:nvPr userDrawn="1"/>
        </p:nvSpPr>
        <p:spPr>
          <a:xfrm>
            <a:off x="0" y="0"/>
            <a:ext cx="12192000" cy="6858000"/>
          </a:xfrm>
          <a:prstGeom prst="rect">
            <a:avLst/>
          </a:prstGeom>
          <a:solidFill>
            <a:srgbClr val="6193AD">
              <a:alpha val="40784"/>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99506" y="240915"/>
            <a:ext cx="12192000" cy="6866467"/>
            <a:chOff x="0" y="-8467"/>
            <a:chExt cx="12192000" cy="6866467"/>
          </a:xfrm>
          <a:noFill/>
        </p:grpSpPr>
        <p:cxnSp>
          <p:nvCxnSpPr>
            <p:cNvPr id="20" name="Straight Connector 19"/>
            <p:cNvCxnSpPr>
              <a:cxnSpLocks/>
            </p:cNvCxnSpPr>
            <p:nvPr/>
          </p:nvCxnSpPr>
          <p:spPr>
            <a:xfrm>
              <a:off x="10371666" y="503562"/>
              <a:ext cx="0" cy="5719313"/>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4EB5F9-8D07-472F-BCDE-D0B645A1549B}" type="datetime1">
              <a:rPr lang="ca-ES" smtClean="0"/>
              <a:t>29/3/2023</a:t>
            </a:fld>
            <a:endParaRPr lang="ca-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a-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0BF81E-BCD6-4C3F-AAD2-3DA02DA55E41}" type="slidenum">
              <a:rPr lang="ca-ES" smtClean="0"/>
              <a:t>‹Nr.›</a:t>
            </a:fld>
            <a:endParaRPr lang="ca-ES"/>
          </a:p>
        </p:txBody>
      </p:sp>
      <p:pic>
        <p:nvPicPr>
          <p:cNvPr id="30" name="Picture 29">
            <a:extLst>
              <a:ext uri="{FF2B5EF4-FFF2-40B4-BE49-F238E27FC236}">
                <a16:creationId xmlns:a16="http://schemas.microsoft.com/office/drawing/2014/main" id="{73DDD7A7-7C3B-F2B7-F21D-5614B6B74FD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850815" y="6254519"/>
            <a:ext cx="1485455" cy="508356"/>
          </a:xfrm>
          <a:prstGeom prst="rect">
            <a:avLst/>
          </a:prstGeom>
        </p:spPr>
      </p:pic>
      <p:pic>
        <p:nvPicPr>
          <p:cNvPr id="31" name="Picture 30">
            <a:extLst>
              <a:ext uri="{FF2B5EF4-FFF2-40B4-BE49-F238E27FC236}">
                <a16:creationId xmlns:a16="http://schemas.microsoft.com/office/drawing/2014/main" id="{D86DF643-B66A-4566-B8B7-912BAEEF1296}"/>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3064621" y="6257026"/>
            <a:ext cx="1485456" cy="508356"/>
          </a:xfrm>
          <a:prstGeom prst="rect">
            <a:avLst/>
          </a:prstGeom>
        </p:spPr>
      </p:pic>
      <p:pic>
        <p:nvPicPr>
          <p:cNvPr id="29" name="Picture 28">
            <a:extLst>
              <a:ext uri="{FF2B5EF4-FFF2-40B4-BE49-F238E27FC236}">
                <a16:creationId xmlns:a16="http://schemas.microsoft.com/office/drawing/2014/main" id="{C8588B27-954E-1828-A904-68E5AEE6BF7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5286568" y="6257026"/>
            <a:ext cx="1491819" cy="510533"/>
          </a:xfrm>
          <a:prstGeom prst="rect">
            <a:avLst/>
          </a:prstGeom>
        </p:spPr>
      </p:pic>
      <p:pic>
        <p:nvPicPr>
          <p:cNvPr id="18" name="Picture 17">
            <a:extLst>
              <a:ext uri="{FF2B5EF4-FFF2-40B4-BE49-F238E27FC236}">
                <a16:creationId xmlns:a16="http://schemas.microsoft.com/office/drawing/2014/main" id="{9C4A77A9-4063-5F26-E0BF-F96209A95AA1}"/>
              </a:ext>
            </a:extLst>
          </p:cNvPr>
          <p:cNvPicPr>
            <a:picLocks noChangeAspect="1"/>
          </p:cNvPicPr>
          <p:nvPr userDrawn="1"/>
        </p:nvPicPr>
        <p:blipFill>
          <a:blip r:embed="rId22">
            <a:extLst>
              <a:ext uri="{28A0092B-C50C-407E-A947-70E740481C1C}">
                <a14:useLocalDpi xmlns:a14="http://schemas.microsoft.com/office/drawing/2010/main" val="0"/>
              </a:ext>
            </a:extLst>
          </a:blip>
          <a:srcRect l="10417" r="10417"/>
          <a:stretch/>
        </p:blipFill>
        <p:spPr>
          <a:xfrm>
            <a:off x="7501332" y="6270093"/>
            <a:ext cx="1352587" cy="500340"/>
          </a:xfrm>
          <a:prstGeom prst="rect">
            <a:avLst/>
          </a:prstGeom>
        </p:spPr>
      </p:pic>
      <p:pic>
        <p:nvPicPr>
          <p:cNvPr id="32" name="Picture 31">
            <a:extLst>
              <a:ext uri="{FF2B5EF4-FFF2-40B4-BE49-F238E27FC236}">
                <a16:creationId xmlns:a16="http://schemas.microsoft.com/office/drawing/2014/main" id="{A689136E-8FF2-5CAF-4C47-BC979DA97222}"/>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9650773" y="6248675"/>
            <a:ext cx="1491819" cy="520043"/>
          </a:xfrm>
          <a:prstGeom prst="rect">
            <a:avLst/>
          </a:prstGeom>
        </p:spPr>
      </p:pic>
    </p:spTree>
    <p:extLst>
      <p:ext uri="{BB962C8B-B14F-4D97-AF65-F5344CB8AC3E}">
        <p14:creationId xmlns:p14="http://schemas.microsoft.com/office/powerpoint/2010/main" val="12328367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659"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asiin.de/de/home.html" TargetMode="External"/><Relationship Id="rId3" Type="http://schemas.openxmlformats.org/officeDocument/2006/relationships/hyperlink" Target="https://www.acquin.org/" TargetMode="External"/><Relationship Id="rId7" Type="http://schemas.openxmlformats.org/officeDocument/2006/relationships/hyperlink" Target="https://www.aqas.de/" TargetMode="External"/><Relationship Id="rId12" Type="http://schemas.openxmlformats.org/officeDocument/2006/relationships/hyperlink" Target="https://www.zeva.org/" TargetMode="External"/><Relationship Id="rId2" Type="http://schemas.openxmlformats.org/officeDocument/2006/relationships/hyperlink" Target="https://aaq.ch/" TargetMode="External"/><Relationship Id="rId1" Type="http://schemas.openxmlformats.org/officeDocument/2006/relationships/slideLayout" Target="../slideLayouts/slideLayout2.xml"/><Relationship Id="rId6" Type="http://schemas.openxmlformats.org/officeDocument/2006/relationships/hyperlink" Target="https://www.aq.ac.at/de/" TargetMode="External"/><Relationship Id="rId11" Type="http://schemas.openxmlformats.org/officeDocument/2006/relationships/hyperlink" Target="http://www.musique-qe.eu/about-musique" TargetMode="External"/><Relationship Id="rId5" Type="http://schemas.openxmlformats.org/officeDocument/2006/relationships/hyperlink" Target="https://www.akkreditierungsrat.de/en/akast-ev" TargetMode="External"/><Relationship Id="rId10" Type="http://schemas.openxmlformats.org/officeDocument/2006/relationships/hyperlink" Target="https://www.fibaa.org/startseite/" TargetMode="External"/><Relationship Id="rId4" Type="http://schemas.openxmlformats.org/officeDocument/2006/relationships/hyperlink" Target="https://ahpgs.de/" TargetMode="External"/><Relationship Id="rId9" Type="http://schemas.openxmlformats.org/officeDocument/2006/relationships/hyperlink" Target="http://www.evalag.d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kkreditierungsrat.de/index.php?id=22&amp;L=1" TargetMode="External"/><Relationship Id="rId2" Type="http://schemas.openxmlformats.org/officeDocument/2006/relationships/hyperlink" Target="http://www.akkreditierungsrat.de/index.php?id=23&amp;L=1" TargetMode="External"/><Relationship Id="rId1" Type="http://schemas.openxmlformats.org/officeDocument/2006/relationships/slideLayout" Target="../slideLayouts/slideLayout2.xml"/><Relationship Id="rId4" Type="http://schemas.openxmlformats.org/officeDocument/2006/relationships/hyperlink" Target="http://www.akkreditierungsrat.de/index.php?id=115&amp;L=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8872614" y="258250"/>
            <a:ext cx="3095121" cy="8190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p:blipFill>
        <p:spPr>
          <a:xfrm>
            <a:off x="82698" y="96712"/>
            <a:ext cx="3267171" cy="886220"/>
          </a:xfrm>
          <a:prstGeom prst="rect">
            <a:avLst/>
          </a:prstGeom>
        </p:spPr>
      </p:pic>
      <p:sp>
        <p:nvSpPr>
          <p:cNvPr id="7" name="Title 6">
            <a:extLst>
              <a:ext uri="{FF2B5EF4-FFF2-40B4-BE49-F238E27FC236}">
                <a16:creationId xmlns:a16="http://schemas.microsoft.com/office/drawing/2014/main" id="{F5BA604D-957E-93F8-E496-E166AEDBF1D0}"/>
              </a:ext>
            </a:extLst>
          </p:cNvPr>
          <p:cNvSpPr>
            <a:spLocks noGrp="1"/>
          </p:cNvSpPr>
          <p:nvPr>
            <p:ph type="title"/>
          </p:nvPr>
        </p:nvSpPr>
        <p:spPr>
          <a:xfrm>
            <a:off x="153927" y="-629966"/>
            <a:ext cx="6456364" cy="2595460"/>
          </a:xfrm>
        </p:spPr>
        <p:txBody>
          <a:bodyPr>
            <a:normAutofit/>
          </a:bodyPr>
          <a:lstStyle/>
          <a:p>
            <a:r>
              <a:rPr lang="en-US" sz="1200" baseline="0" dirty="0">
                <a:solidFill>
                  <a:schemeClr val="bg1"/>
                </a:solidFill>
                <a:latin typeface="Calibri" panose="020F0502020204030204" pitchFamily="34" charset="0"/>
                <a:cs typeface="Calibri" panose="020F0502020204030204" pitchFamily="34" charset="0"/>
              </a:rPr>
              <a:t>Project acronym: MICROGUIDE</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full title: DEVELOPING GUIDELINES FOR THE IMPLEMENTATION OF MICRO-CREDENTIALS IN HIGHER EDUCATION </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No. 2021-1-</a:t>
            </a:r>
            <a:r>
              <a:rPr lang="en-US" sz="1200" dirty="0">
                <a:solidFill>
                  <a:schemeClr val="bg1"/>
                </a:solidFill>
                <a:latin typeface="Calibri" panose="020F0502020204030204" pitchFamily="34" charset="0"/>
                <a:cs typeface="Calibri" panose="020F0502020204030204" pitchFamily="34" charset="0"/>
              </a:rPr>
              <a:t>Project</a:t>
            </a:r>
            <a:r>
              <a:rPr lang="en-US" sz="1200" baseline="0" dirty="0">
                <a:solidFill>
                  <a:schemeClr val="bg1"/>
                </a:solidFill>
                <a:latin typeface="Calibri" panose="020F0502020204030204" pitchFamily="34" charset="0"/>
                <a:cs typeface="Calibri" panose="020F0502020204030204" pitchFamily="34" charset="0"/>
              </a:rPr>
              <a:t>RS01-KA220-HED-000027585</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Funding Scheme: Erasmus+</a:t>
            </a:r>
            <a:endParaRPr lang="en-US" sz="1200" dirty="0">
              <a:solidFill>
                <a:schemeClr val="bg1"/>
              </a:solidFill>
              <a:latin typeface="Calibri" panose="020F0502020204030204" pitchFamily="34" charset="0"/>
              <a:cs typeface="Calibri" panose="020F0502020204030204" pitchFamily="34" charset="0"/>
            </a:endParaRPr>
          </a:p>
        </p:txBody>
      </p:sp>
      <p:sp>
        <p:nvSpPr>
          <p:cNvPr id="12" name="Text Placeholder 11"/>
          <p:cNvSpPr>
            <a:spLocks noGrp="1"/>
          </p:cNvSpPr>
          <p:nvPr>
            <p:ph type="body" idx="1"/>
          </p:nvPr>
        </p:nvSpPr>
        <p:spPr>
          <a:xfrm>
            <a:off x="2425873" y="2219782"/>
            <a:ext cx="7340254" cy="179450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chor="ctr">
            <a:normAutofit/>
          </a:bodyPr>
          <a:lstStyle/>
          <a:p>
            <a:pPr algn="ctr">
              <a:lnSpc>
                <a:spcPct val="75000"/>
              </a:lnSpc>
              <a:spcBef>
                <a:spcPts val="0"/>
              </a:spcBef>
            </a:pPr>
            <a:endParaRPr lang="en-US" sz="3500" dirty="0">
              <a:solidFill>
                <a:schemeClr val="tx1"/>
              </a:solidFill>
              <a:latin typeface="Calibri Light" panose="020F0302020204030204" pitchFamily="34" charset="0"/>
              <a:cs typeface="Calibri Light" panose="020F0302020204030204" pitchFamily="34" charset="0"/>
            </a:endParaRPr>
          </a:p>
          <a:p>
            <a:pPr algn="ctr">
              <a:lnSpc>
                <a:spcPct val="75000"/>
              </a:lnSpc>
              <a:spcBef>
                <a:spcPts val="0"/>
              </a:spcBef>
            </a:pPr>
            <a:r>
              <a:rPr lang="en-US" sz="2400" dirty="0">
                <a:solidFill>
                  <a:schemeClr val="tx1"/>
                </a:solidFill>
                <a:latin typeface="Calibri" panose="020F0502020204030204" pitchFamily="34" charset="0"/>
                <a:cs typeface="Calibri" panose="020F0502020204030204" pitchFamily="34" charset="0"/>
              </a:rPr>
              <a:t>ANALYSIS REPORT:</a:t>
            </a:r>
          </a:p>
          <a:p>
            <a:pPr algn="ctr">
              <a:lnSpc>
                <a:spcPct val="75000"/>
              </a:lnSpc>
              <a:spcBef>
                <a:spcPts val="0"/>
              </a:spcBef>
            </a:pPr>
            <a:r>
              <a:rPr lang="en-GB" dirty="0"/>
              <a:t>ANALYSIS OF </a:t>
            </a:r>
            <a:r>
              <a:rPr lang="en-GB"/>
              <a:t>THE </a:t>
            </a:r>
            <a:r>
              <a:rPr lang="en-DE"/>
              <a:t>A</a:t>
            </a:r>
            <a:r>
              <a:rPr lang="en-US" dirty="0"/>
              <a:t>C</a:t>
            </a:r>
            <a:r>
              <a:rPr lang="en-DE" dirty="0"/>
              <a:t>C</a:t>
            </a:r>
            <a:r>
              <a:rPr lang="en-US" dirty="0"/>
              <a:t>R</a:t>
            </a:r>
            <a:r>
              <a:rPr lang="en-DE" dirty="0"/>
              <a:t>E</a:t>
            </a:r>
            <a:r>
              <a:rPr lang="en-US" dirty="0"/>
              <a:t>D</a:t>
            </a:r>
            <a:r>
              <a:rPr lang="en-DE" dirty="0"/>
              <a:t>I</a:t>
            </a:r>
            <a:r>
              <a:rPr lang="en-US" dirty="0"/>
              <a:t>T</a:t>
            </a:r>
            <a:r>
              <a:rPr lang="en-DE" dirty="0"/>
              <a:t>A</a:t>
            </a:r>
            <a:r>
              <a:rPr lang="en-US" dirty="0"/>
              <a:t>T</a:t>
            </a:r>
            <a:r>
              <a:rPr lang="en-DE" dirty="0"/>
              <a:t>I</a:t>
            </a:r>
            <a:r>
              <a:rPr lang="en-US" dirty="0"/>
              <a:t>O</a:t>
            </a:r>
            <a:r>
              <a:rPr lang="en-DE" dirty="0"/>
              <a:t>N </a:t>
            </a:r>
            <a:r>
              <a:rPr lang="en-GB" dirty="0"/>
              <a:t>PRACTICE IN GERMANY</a:t>
            </a:r>
            <a:endParaRPr lang="en-US" sz="3500" dirty="0">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5CCA418F-7877-496D-9488-A0234D97944F}"/>
              </a:ext>
            </a:extLst>
          </p:cNvPr>
          <p:cNvSpPr/>
          <p:nvPr/>
        </p:nvSpPr>
        <p:spPr>
          <a:xfrm>
            <a:off x="5718772" y="4803771"/>
            <a:ext cx="6096000" cy="584775"/>
          </a:xfrm>
          <a:prstGeom prst="rect">
            <a:avLst/>
          </a:prstGeom>
        </p:spPr>
        <p:txBody>
          <a:bodyPr>
            <a:spAutoFit/>
          </a:bodyPr>
          <a:lstStyle/>
          <a:p>
            <a:pPr algn="r"/>
            <a:r>
              <a:rPr lang="en-DE" sz="1600" i="1" dirty="0">
                <a:solidFill>
                  <a:schemeClr val="bg1"/>
                </a:solidFill>
                <a:effectLst>
                  <a:outerShdw blurRad="38100" dist="38100" dir="2700000" algn="tl">
                    <a:srgbClr val="000000">
                      <a:alpha val="43137"/>
                    </a:srgbClr>
                  </a:outerShdw>
                </a:effectLst>
              </a:rPr>
              <a:t>A</a:t>
            </a:r>
            <a:r>
              <a:rPr lang="de-DE" sz="1600" i="1" dirty="0">
                <a:solidFill>
                  <a:schemeClr val="bg1"/>
                </a:solidFill>
                <a:effectLst>
                  <a:outerShdw blurRad="38100" dist="38100" dir="2700000" algn="tl">
                    <a:srgbClr val="000000">
                      <a:alpha val="43137"/>
                    </a:srgbClr>
                  </a:outerShdw>
                </a:effectLst>
              </a:rPr>
              <a:t>d</a:t>
            </a:r>
            <a:r>
              <a:rPr lang="en-DE" sz="1600" i="1" dirty="0">
                <a:solidFill>
                  <a:schemeClr val="bg1"/>
                </a:solidFill>
                <a:effectLst>
                  <a:outerShdw blurRad="38100" dist="38100" dir="2700000" algn="tl">
                    <a:srgbClr val="000000">
                      <a:alpha val="43137"/>
                    </a:srgbClr>
                  </a:outerShdw>
                </a:effectLst>
              </a:rPr>
              <a:t>i</a:t>
            </a:r>
            <a:r>
              <a:rPr lang="de-DE" sz="1600" i="1" dirty="0">
                <a:solidFill>
                  <a:schemeClr val="bg1"/>
                </a:solidFill>
                <a:effectLst>
                  <a:outerShdw blurRad="38100" dist="38100" dir="2700000" algn="tl">
                    <a:srgbClr val="000000">
                      <a:alpha val="43137"/>
                    </a:srgbClr>
                  </a:outerShdw>
                </a:effectLst>
              </a:rPr>
              <a:t>s</a:t>
            </a:r>
            <a:r>
              <a:rPr lang="en-DE" sz="1600" i="1" dirty="0">
                <a:solidFill>
                  <a:schemeClr val="bg1"/>
                </a:solidFill>
                <a:effectLst>
                  <a:outerShdw blurRad="38100" dist="38100" dir="2700000" algn="tl">
                    <a:srgbClr val="000000">
                      <a:alpha val="43137"/>
                    </a:srgbClr>
                  </a:outerShdw>
                </a:effectLst>
              </a:rPr>
              <a:t>a </a:t>
            </a:r>
            <a:r>
              <a:rPr lang="de-DE" sz="1600" i="1" dirty="0">
                <a:solidFill>
                  <a:schemeClr val="bg1"/>
                </a:solidFill>
                <a:effectLst>
                  <a:outerShdw blurRad="38100" dist="38100" dir="2700000" algn="tl">
                    <a:srgbClr val="000000">
                      <a:alpha val="43137"/>
                    </a:srgbClr>
                  </a:outerShdw>
                </a:effectLst>
              </a:rPr>
              <a:t>E</a:t>
            </a:r>
            <a:r>
              <a:rPr lang="en-DE" sz="1600" i="1" dirty="0">
                <a:solidFill>
                  <a:schemeClr val="bg1"/>
                </a:solidFill>
                <a:effectLst>
                  <a:outerShdw blurRad="38100" dist="38100" dir="2700000" algn="tl">
                    <a:srgbClr val="000000">
                      <a:alpha val="43137"/>
                    </a:srgbClr>
                  </a:outerShdw>
                </a:effectLst>
              </a:rPr>
              <a:t>j</a:t>
            </a:r>
            <a:r>
              <a:rPr lang="de-DE" sz="1600" i="1" dirty="0">
                <a:solidFill>
                  <a:schemeClr val="bg1"/>
                </a:solidFill>
                <a:effectLst>
                  <a:outerShdw blurRad="38100" dist="38100" dir="2700000" algn="tl">
                    <a:srgbClr val="000000">
                      <a:alpha val="43137"/>
                    </a:srgbClr>
                  </a:outerShdw>
                </a:effectLst>
              </a:rPr>
              <a:t>u</a:t>
            </a:r>
            <a:r>
              <a:rPr lang="en-DE" sz="1600" i="1" dirty="0">
                <a:solidFill>
                  <a:schemeClr val="bg1"/>
                </a:solidFill>
                <a:effectLst>
                  <a:outerShdw blurRad="38100" dist="38100" dir="2700000" algn="tl">
                    <a:srgbClr val="000000">
                      <a:alpha val="43137"/>
                    </a:srgbClr>
                  </a:outerShdw>
                </a:effectLst>
              </a:rPr>
              <a:t>b</a:t>
            </a:r>
            <a:r>
              <a:rPr lang="de-DE" sz="1600" i="1" dirty="0">
                <a:solidFill>
                  <a:schemeClr val="bg1"/>
                </a:solidFill>
                <a:effectLst>
                  <a:outerShdw blurRad="38100" dist="38100" dir="2700000" algn="tl">
                    <a:srgbClr val="000000">
                      <a:alpha val="43137"/>
                    </a:srgbClr>
                  </a:outerShdw>
                </a:effectLst>
              </a:rPr>
              <a:t>o</a:t>
            </a:r>
            <a:r>
              <a:rPr lang="en-DE" sz="1600" i="1" dirty="0">
                <a:solidFill>
                  <a:schemeClr val="bg1"/>
                </a:solidFill>
                <a:effectLst>
                  <a:outerShdw blurRad="38100" dist="38100" dir="2700000" algn="tl">
                    <a:srgbClr val="000000">
                      <a:alpha val="43137"/>
                    </a:srgbClr>
                  </a:outerShdw>
                </a:effectLst>
              </a:rPr>
              <a:t>v</a:t>
            </a:r>
            <a:r>
              <a:rPr lang="de-DE" sz="1600" i="1" dirty="0">
                <a:solidFill>
                  <a:schemeClr val="bg1"/>
                </a:solidFill>
                <a:effectLst>
                  <a:outerShdw blurRad="38100" dist="38100" dir="2700000" algn="tl">
                    <a:srgbClr val="000000">
                      <a:alpha val="43137"/>
                    </a:srgbClr>
                  </a:outerShdw>
                </a:effectLst>
              </a:rPr>
              <a:t>i</a:t>
            </a:r>
            <a:r>
              <a:rPr lang="en-DE" sz="1600" i="1" dirty="0">
                <a:solidFill>
                  <a:schemeClr val="bg1"/>
                </a:solidFill>
                <a:effectLst>
                  <a:outerShdw blurRad="38100" dist="38100" dir="2700000" algn="tl">
                    <a:srgbClr val="000000">
                      <a:alpha val="43137"/>
                    </a:srgbClr>
                  </a:outerShdw>
                </a:effectLst>
              </a:rPr>
              <a:t>c</a:t>
            </a:r>
          </a:p>
          <a:p>
            <a:pPr algn="r"/>
            <a:r>
              <a:rPr lang="en-DE" sz="1600" i="1" dirty="0">
                <a:solidFill>
                  <a:schemeClr val="bg1"/>
                </a:solidFill>
                <a:effectLst>
                  <a:outerShdw blurRad="38100" dist="38100" dir="2700000" algn="tl">
                    <a:srgbClr val="000000">
                      <a:alpha val="43137"/>
                    </a:srgbClr>
                  </a:outerShdw>
                </a:effectLst>
              </a:rPr>
              <a:t>ACEEU Executive Director</a:t>
            </a:r>
            <a:endParaRPr lang="en-GB" dirty="0">
              <a:solidFill>
                <a:schemeClr val="bg1"/>
              </a:solidFill>
              <a:effectLst>
                <a:outerShdw blurRad="38100" dist="38100" dir="2700000" algn="tl">
                  <a:srgbClr val="000000">
                    <a:alpha val="43137"/>
                  </a:srgbClr>
                </a:outerShdw>
              </a:effectLst>
            </a:endParaRPr>
          </a:p>
        </p:txBody>
      </p:sp>
      <p:pic>
        <p:nvPicPr>
          <p:cNvPr id="2050" name="Picture 2" descr="German flag - Free flags icons">
            <a:extLst>
              <a:ext uri="{FF2B5EF4-FFF2-40B4-BE49-F238E27FC236}">
                <a16:creationId xmlns:a16="http://schemas.microsoft.com/office/drawing/2014/main" id="{DCAD0FA2-C7AE-4F63-984F-B6806C59E2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5905" y="4203881"/>
            <a:ext cx="703097" cy="70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1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C4BFC-0528-46BB-AD06-23EBA5FC92E9}"/>
              </a:ext>
            </a:extLst>
          </p:cNvPr>
          <p:cNvSpPr>
            <a:spLocks noGrp="1"/>
          </p:cNvSpPr>
          <p:nvPr>
            <p:ph type="title"/>
          </p:nvPr>
        </p:nvSpPr>
        <p:spPr/>
        <p:txBody>
          <a:bodyPr/>
          <a:lstStyle/>
          <a:p>
            <a:r>
              <a:rPr lang="en-US" dirty="0"/>
              <a:t>I</a:t>
            </a:r>
            <a:r>
              <a:rPr lang="en-DE" dirty="0"/>
              <a:t>n</a:t>
            </a:r>
            <a:r>
              <a:rPr lang="en-US" dirty="0"/>
              <a:t>s</a:t>
            </a:r>
            <a:r>
              <a:rPr lang="en-DE" dirty="0"/>
              <a:t>t</a:t>
            </a:r>
            <a:r>
              <a:rPr lang="en-US" dirty="0"/>
              <a:t>i</a:t>
            </a:r>
            <a:r>
              <a:rPr lang="en-DE" dirty="0"/>
              <a:t>t</a:t>
            </a:r>
            <a:r>
              <a:rPr lang="en-US" dirty="0"/>
              <a:t>u</a:t>
            </a:r>
            <a:r>
              <a:rPr lang="en-DE" dirty="0"/>
              <a:t>t</a:t>
            </a:r>
            <a:r>
              <a:rPr lang="en-US" dirty="0"/>
              <a:t>i</a:t>
            </a:r>
            <a:r>
              <a:rPr lang="en-DE" dirty="0"/>
              <a:t>o</a:t>
            </a:r>
            <a:r>
              <a:rPr lang="en-US" dirty="0"/>
              <a:t>n</a:t>
            </a:r>
            <a:r>
              <a:rPr lang="en-DE" dirty="0"/>
              <a:t>a</a:t>
            </a:r>
            <a:r>
              <a:rPr lang="en-US" dirty="0"/>
              <a:t>l</a:t>
            </a:r>
            <a:r>
              <a:rPr lang="en-DE" dirty="0"/>
              <a:t> </a:t>
            </a:r>
            <a:r>
              <a:rPr lang="en-US" dirty="0"/>
              <a:t>A</a:t>
            </a:r>
            <a:r>
              <a:rPr lang="en-DE" dirty="0"/>
              <a:t>c</a:t>
            </a:r>
            <a:r>
              <a:rPr lang="en-US" dirty="0"/>
              <a:t>c</a:t>
            </a:r>
            <a:r>
              <a:rPr lang="en-DE" dirty="0"/>
              <a:t>r</a:t>
            </a:r>
            <a:r>
              <a:rPr lang="en-US" dirty="0"/>
              <a:t>e</a:t>
            </a:r>
            <a:r>
              <a:rPr lang="en-DE" dirty="0"/>
              <a:t>d</a:t>
            </a:r>
            <a:r>
              <a:rPr lang="en-US" dirty="0"/>
              <a:t>i</a:t>
            </a:r>
            <a:r>
              <a:rPr lang="en-DE" dirty="0"/>
              <a:t>t</a:t>
            </a:r>
            <a:r>
              <a:rPr lang="en-US" dirty="0"/>
              <a:t>a</a:t>
            </a:r>
            <a:r>
              <a:rPr lang="en-DE" dirty="0"/>
              <a:t>t</a:t>
            </a:r>
            <a:r>
              <a:rPr lang="en-US" dirty="0"/>
              <a:t>i</a:t>
            </a:r>
            <a:r>
              <a:rPr lang="en-DE" dirty="0"/>
              <a:t>o</a:t>
            </a:r>
            <a:r>
              <a:rPr lang="en-US" dirty="0"/>
              <a:t>n</a:t>
            </a:r>
            <a:endParaRPr lang="en-DE" dirty="0"/>
          </a:p>
        </p:txBody>
      </p:sp>
      <p:sp>
        <p:nvSpPr>
          <p:cNvPr id="3" name="Inhaltsplatzhalter 2">
            <a:extLst>
              <a:ext uri="{FF2B5EF4-FFF2-40B4-BE49-F238E27FC236}">
                <a16:creationId xmlns:a16="http://schemas.microsoft.com/office/drawing/2014/main" id="{205F1E3E-B7C7-47E6-B68E-8557A38498AA}"/>
              </a:ext>
            </a:extLst>
          </p:cNvPr>
          <p:cNvSpPr>
            <a:spLocks noGrp="1"/>
          </p:cNvSpPr>
          <p:nvPr>
            <p:ph idx="1"/>
          </p:nvPr>
        </p:nvSpPr>
        <p:spPr/>
        <p:txBody>
          <a:bodyPr/>
          <a:lstStyle/>
          <a:p>
            <a:pPr marL="0" indent="0">
              <a:buNone/>
            </a:pPr>
            <a:r>
              <a:rPr lang="en-US" dirty="0">
                <a:solidFill>
                  <a:schemeClr val="bg1"/>
                </a:solidFill>
              </a:rPr>
              <a:t>The subject of institutional accreditation is an internal quality assurance system at an HEI. Institutional accreditation means that this QA system is able to ensure the compliance of all degree </a:t>
            </a:r>
            <a:r>
              <a:rPr lang="en-US" dirty="0" err="1">
                <a:solidFill>
                  <a:schemeClr val="bg1"/>
                </a:solidFill>
              </a:rPr>
              <a:t>programmes</a:t>
            </a:r>
            <a:r>
              <a:rPr lang="en-US" dirty="0">
                <a:solidFill>
                  <a:schemeClr val="bg1"/>
                </a:solidFill>
              </a:rPr>
              <a:t> with the formal and academic criteria. </a:t>
            </a:r>
            <a:endParaRPr lang="en-DE" dirty="0">
              <a:solidFill>
                <a:schemeClr val="bg1"/>
              </a:solidFill>
            </a:endParaRPr>
          </a:p>
        </p:txBody>
      </p:sp>
      <p:sp>
        <p:nvSpPr>
          <p:cNvPr id="4" name="Foliennummernplatzhalter 3">
            <a:extLst>
              <a:ext uri="{FF2B5EF4-FFF2-40B4-BE49-F238E27FC236}">
                <a16:creationId xmlns:a16="http://schemas.microsoft.com/office/drawing/2014/main" id="{93A19B45-BB72-45E5-9DC6-36A6331A0D15}"/>
              </a:ext>
            </a:extLst>
          </p:cNvPr>
          <p:cNvSpPr>
            <a:spLocks noGrp="1"/>
          </p:cNvSpPr>
          <p:nvPr>
            <p:ph type="sldNum" sz="quarter" idx="12"/>
          </p:nvPr>
        </p:nvSpPr>
        <p:spPr/>
        <p:txBody>
          <a:bodyPr/>
          <a:lstStyle/>
          <a:p>
            <a:fld id="{AC0BF81E-BCD6-4C3F-AAD2-3DA02DA55E41}" type="slidenum">
              <a:rPr lang="ca-ES" smtClean="0"/>
              <a:t>10</a:t>
            </a:fld>
            <a:endParaRPr lang="ca-ES"/>
          </a:p>
        </p:txBody>
      </p:sp>
    </p:spTree>
    <p:extLst>
      <p:ext uri="{BB962C8B-B14F-4D97-AF65-F5344CB8AC3E}">
        <p14:creationId xmlns:p14="http://schemas.microsoft.com/office/powerpoint/2010/main" val="16027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B8E68-D894-4B88-8C16-3D6734B22319}"/>
              </a:ext>
            </a:extLst>
          </p:cNvPr>
          <p:cNvSpPr>
            <a:spLocks noGrp="1"/>
          </p:cNvSpPr>
          <p:nvPr>
            <p:ph type="title"/>
          </p:nvPr>
        </p:nvSpPr>
        <p:spPr/>
        <p:txBody>
          <a:bodyPr/>
          <a:lstStyle/>
          <a:p>
            <a:r>
              <a:rPr lang="en-US" dirty="0"/>
              <a:t>C</a:t>
            </a:r>
            <a:r>
              <a:rPr lang="en-DE" dirty="0"/>
              <a:t>r</a:t>
            </a:r>
            <a:r>
              <a:rPr lang="en-US" dirty="0"/>
              <a:t>i</a:t>
            </a:r>
            <a:r>
              <a:rPr lang="en-DE" dirty="0" err="1"/>
              <a:t>teria</a:t>
            </a:r>
            <a:endParaRPr lang="en-DE" dirty="0"/>
          </a:p>
        </p:txBody>
      </p:sp>
      <p:sp>
        <p:nvSpPr>
          <p:cNvPr id="3" name="Inhaltsplatzhalter 2">
            <a:extLst>
              <a:ext uri="{FF2B5EF4-FFF2-40B4-BE49-F238E27FC236}">
                <a16:creationId xmlns:a16="http://schemas.microsoft.com/office/drawing/2014/main" id="{4A3763DD-7EEE-4397-A16D-402293EEAAE4}"/>
              </a:ext>
            </a:extLst>
          </p:cNvPr>
          <p:cNvSpPr>
            <a:spLocks noGrp="1"/>
          </p:cNvSpPr>
          <p:nvPr>
            <p:ph idx="1"/>
          </p:nvPr>
        </p:nvSpPr>
        <p:spPr/>
        <p:txBody>
          <a:bodyPr>
            <a:normAutofit fontScale="92500" lnSpcReduction="20000"/>
          </a:bodyPr>
          <a:lstStyle/>
          <a:p>
            <a:pPr marL="0" indent="0">
              <a:buNone/>
            </a:pPr>
            <a:endParaRPr lang="en-US" dirty="0"/>
          </a:p>
          <a:p>
            <a:pPr marL="0" indent="0">
              <a:buNone/>
            </a:pPr>
            <a:r>
              <a:rPr lang="en-US" dirty="0">
                <a:solidFill>
                  <a:schemeClr val="bg1"/>
                </a:solidFill>
              </a:rPr>
              <a:t>• </a:t>
            </a:r>
            <a:r>
              <a:rPr lang="en-US" dirty="0" err="1">
                <a:solidFill>
                  <a:schemeClr val="bg1"/>
                </a:solidFill>
              </a:rPr>
              <a:t>Mssion</a:t>
            </a:r>
            <a:r>
              <a:rPr lang="en-US" dirty="0">
                <a:solidFill>
                  <a:schemeClr val="bg1"/>
                </a:solidFill>
              </a:rPr>
              <a:t> statement for teaching</a:t>
            </a:r>
          </a:p>
          <a:p>
            <a:pPr marL="0" indent="0">
              <a:buNone/>
            </a:pPr>
            <a:r>
              <a:rPr lang="en-US" dirty="0">
                <a:solidFill>
                  <a:schemeClr val="bg1"/>
                </a:solidFill>
              </a:rPr>
              <a:t>• Systematic </a:t>
            </a:r>
            <a:r>
              <a:rPr lang="en-US" dirty="0" err="1">
                <a:solidFill>
                  <a:schemeClr val="bg1"/>
                </a:solidFill>
              </a:rPr>
              <a:t>realisation</a:t>
            </a:r>
            <a:r>
              <a:rPr lang="en-US" dirty="0">
                <a:solidFill>
                  <a:schemeClr val="bg1"/>
                </a:solidFill>
              </a:rPr>
              <a:t> of formal and academic criteria for degree</a:t>
            </a:r>
            <a:r>
              <a:rPr lang="en-DE" dirty="0">
                <a:solidFill>
                  <a:schemeClr val="bg1"/>
                </a:solidFill>
              </a:rPr>
              <a:t> </a:t>
            </a:r>
            <a:r>
              <a:rPr lang="en-US" dirty="0" err="1">
                <a:solidFill>
                  <a:schemeClr val="bg1"/>
                </a:solidFill>
              </a:rPr>
              <a:t>programmes</a:t>
            </a:r>
            <a:endParaRPr lang="en-US" dirty="0">
              <a:solidFill>
                <a:schemeClr val="bg1"/>
              </a:solidFill>
            </a:endParaRPr>
          </a:p>
          <a:p>
            <a:pPr marL="0" indent="0">
              <a:buNone/>
            </a:pPr>
            <a:r>
              <a:rPr lang="en-US" dirty="0">
                <a:solidFill>
                  <a:schemeClr val="bg1"/>
                </a:solidFill>
              </a:rPr>
              <a:t>• Defined responsibilities and processes for design, continuous</a:t>
            </a:r>
            <a:r>
              <a:rPr lang="en-DE" dirty="0">
                <a:solidFill>
                  <a:schemeClr val="bg1"/>
                </a:solidFill>
              </a:rPr>
              <a:t> </a:t>
            </a:r>
            <a:r>
              <a:rPr lang="en-US" dirty="0">
                <a:solidFill>
                  <a:schemeClr val="bg1"/>
                </a:solidFill>
              </a:rPr>
              <a:t>development and internal</a:t>
            </a:r>
            <a:r>
              <a:rPr lang="en-DE" dirty="0">
                <a:solidFill>
                  <a:schemeClr val="bg1"/>
                </a:solidFill>
              </a:rPr>
              <a:t> </a:t>
            </a:r>
            <a:r>
              <a:rPr lang="en-US" dirty="0">
                <a:solidFill>
                  <a:schemeClr val="bg1"/>
                </a:solidFill>
              </a:rPr>
              <a:t>accreditation of degree </a:t>
            </a:r>
            <a:r>
              <a:rPr lang="en-US" dirty="0" err="1">
                <a:solidFill>
                  <a:schemeClr val="bg1"/>
                </a:solidFill>
              </a:rPr>
              <a:t>programmes</a:t>
            </a:r>
            <a:endParaRPr lang="en-US" dirty="0">
              <a:solidFill>
                <a:schemeClr val="bg1"/>
              </a:solidFill>
            </a:endParaRPr>
          </a:p>
          <a:p>
            <a:pPr marL="0" indent="0">
              <a:buNone/>
            </a:pPr>
            <a:r>
              <a:rPr lang="en-US" dirty="0">
                <a:solidFill>
                  <a:schemeClr val="bg1"/>
                </a:solidFill>
              </a:rPr>
              <a:t>• Involvement of all internal and external stakeholders</a:t>
            </a:r>
          </a:p>
          <a:p>
            <a:pPr marL="0" indent="0">
              <a:buNone/>
            </a:pPr>
            <a:r>
              <a:rPr lang="en-US" dirty="0">
                <a:solidFill>
                  <a:schemeClr val="bg1"/>
                </a:solidFill>
              </a:rPr>
              <a:t>• Independence of assessment, appeals</a:t>
            </a:r>
          </a:p>
          <a:p>
            <a:pPr marL="0" indent="0">
              <a:buNone/>
            </a:pPr>
            <a:r>
              <a:rPr lang="en-US" dirty="0">
                <a:solidFill>
                  <a:schemeClr val="bg1"/>
                </a:solidFill>
              </a:rPr>
              <a:t>• Sufficient resources</a:t>
            </a:r>
          </a:p>
          <a:p>
            <a:pPr marL="0" indent="0">
              <a:buNone/>
            </a:pPr>
            <a:r>
              <a:rPr lang="en-US" dirty="0">
                <a:solidFill>
                  <a:schemeClr val="bg1"/>
                </a:solidFill>
              </a:rPr>
              <a:t>• Continuous development and revision of QA system</a:t>
            </a:r>
          </a:p>
          <a:p>
            <a:pPr marL="0" indent="0">
              <a:buNone/>
            </a:pPr>
            <a:r>
              <a:rPr lang="en-US" dirty="0">
                <a:solidFill>
                  <a:schemeClr val="bg1"/>
                </a:solidFill>
              </a:rPr>
              <a:t>• Assessment of all areas relevant for teaching and learning</a:t>
            </a:r>
          </a:p>
          <a:p>
            <a:pPr marL="0" indent="0">
              <a:buNone/>
            </a:pPr>
            <a:r>
              <a:rPr lang="en-US" dirty="0">
                <a:solidFill>
                  <a:schemeClr val="bg1"/>
                </a:solidFill>
              </a:rPr>
              <a:t>• Collection and </a:t>
            </a:r>
            <a:r>
              <a:rPr lang="en-US" dirty="0" err="1">
                <a:solidFill>
                  <a:schemeClr val="bg1"/>
                </a:solidFill>
              </a:rPr>
              <a:t>utilisation</a:t>
            </a:r>
            <a:r>
              <a:rPr lang="en-US" dirty="0">
                <a:solidFill>
                  <a:schemeClr val="bg1"/>
                </a:solidFill>
              </a:rPr>
              <a:t> of adequate data</a:t>
            </a:r>
          </a:p>
          <a:p>
            <a:pPr marL="0" indent="0">
              <a:buNone/>
            </a:pPr>
            <a:r>
              <a:rPr lang="en-US" dirty="0">
                <a:solidFill>
                  <a:schemeClr val="bg1"/>
                </a:solidFill>
              </a:rPr>
              <a:t>• Documentation and transparency</a:t>
            </a:r>
          </a:p>
          <a:p>
            <a:endParaRPr lang="en-DE" dirty="0"/>
          </a:p>
        </p:txBody>
      </p:sp>
      <p:sp>
        <p:nvSpPr>
          <p:cNvPr id="4" name="Foliennummernplatzhalter 3">
            <a:extLst>
              <a:ext uri="{FF2B5EF4-FFF2-40B4-BE49-F238E27FC236}">
                <a16:creationId xmlns:a16="http://schemas.microsoft.com/office/drawing/2014/main" id="{212C2862-CB6F-4E28-B59B-376BCE3727F4}"/>
              </a:ext>
            </a:extLst>
          </p:cNvPr>
          <p:cNvSpPr>
            <a:spLocks noGrp="1"/>
          </p:cNvSpPr>
          <p:nvPr>
            <p:ph type="sldNum" sz="quarter" idx="12"/>
          </p:nvPr>
        </p:nvSpPr>
        <p:spPr/>
        <p:txBody>
          <a:bodyPr/>
          <a:lstStyle/>
          <a:p>
            <a:fld id="{AC0BF81E-BCD6-4C3F-AAD2-3DA02DA55E41}" type="slidenum">
              <a:rPr lang="ca-ES" smtClean="0"/>
              <a:t>11</a:t>
            </a:fld>
            <a:endParaRPr lang="ca-ES"/>
          </a:p>
        </p:txBody>
      </p:sp>
    </p:spTree>
    <p:extLst>
      <p:ext uri="{BB962C8B-B14F-4D97-AF65-F5344CB8AC3E}">
        <p14:creationId xmlns:p14="http://schemas.microsoft.com/office/powerpoint/2010/main" val="232535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51D6C-42F0-4D0A-BB90-38A20DEDF2B7}"/>
              </a:ext>
            </a:extLst>
          </p:cNvPr>
          <p:cNvSpPr>
            <a:spLocks noGrp="1"/>
          </p:cNvSpPr>
          <p:nvPr>
            <p:ph type="title"/>
          </p:nvPr>
        </p:nvSpPr>
        <p:spPr/>
        <p:txBody>
          <a:bodyPr/>
          <a:lstStyle/>
          <a:p>
            <a:r>
              <a:rPr lang="en-US" dirty="0"/>
              <a:t>I</a:t>
            </a:r>
            <a:r>
              <a:rPr lang="en-DE" dirty="0"/>
              <a:t>n</a:t>
            </a:r>
            <a:r>
              <a:rPr lang="en-US" dirty="0"/>
              <a:t>s</a:t>
            </a:r>
            <a:r>
              <a:rPr lang="en-DE" dirty="0"/>
              <a:t>t</a:t>
            </a:r>
            <a:r>
              <a:rPr lang="en-US" dirty="0"/>
              <a:t>i</a:t>
            </a:r>
            <a:r>
              <a:rPr lang="en-DE" dirty="0"/>
              <a:t>t</a:t>
            </a:r>
            <a:r>
              <a:rPr lang="en-US" dirty="0"/>
              <a:t>u</a:t>
            </a:r>
            <a:r>
              <a:rPr lang="en-DE" dirty="0"/>
              <a:t>t</a:t>
            </a:r>
            <a:r>
              <a:rPr lang="en-US" dirty="0"/>
              <a:t>i</a:t>
            </a:r>
            <a:r>
              <a:rPr lang="en-DE" dirty="0"/>
              <a:t>o</a:t>
            </a:r>
            <a:r>
              <a:rPr lang="en-US" dirty="0"/>
              <a:t>n</a:t>
            </a:r>
            <a:r>
              <a:rPr lang="en-DE" dirty="0"/>
              <a:t>a</a:t>
            </a:r>
            <a:r>
              <a:rPr lang="en-US" dirty="0"/>
              <a:t>l</a:t>
            </a:r>
            <a:r>
              <a:rPr lang="en-DE" dirty="0"/>
              <a:t> </a:t>
            </a:r>
            <a:r>
              <a:rPr lang="en-US" dirty="0"/>
              <a:t>A</a:t>
            </a:r>
            <a:r>
              <a:rPr lang="en-DE" dirty="0"/>
              <a:t>c</a:t>
            </a:r>
            <a:r>
              <a:rPr lang="en-US" dirty="0"/>
              <a:t>c</a:t>
            </a:r>
            <a:r>
              <a:rPr lang="en-DE" dirty="0"/>
              <a:t>r</a:t>
            </a:r>
            <a:r>
              <a:rPr lang="en-US" dirty="0"/>
              <a:t>e</a:t>
            </a:r>
            <a:r>
              <a:rPr lang="en-DE" dirty="0"/>
              <a:t>d</a:t>
            </a:r>
            <a:r>
              <a:rPr lang="en-US" dirty="0"/>
              <a:t>i</a:t>
            </a:r>
            <a:r>
              <a:rPr lang="en-DE" dirty="0"/>
              <a:t>t</a:t>
            </a:r>
            <a:r>
              <a:rPr lang="en-US" dirty="0"/>
              <a:t>a</a:t>
            </a:r>
            <a:r>
              <a:rPr lang="en-DE" dirty="0"/>
              <a:t>t</a:t>
            </a:r>
            <a:r>
              <a:rPr lang="en-US" dirty="0"/>
              <a:t>i</a:t>
            </a:r>
            <a:r>
              <a:rPr lang="en-DE" dirty="0"/>
              <a:t>o</a:t>
            </a:r>
            <a:r>
              <a:rPr lang="en-US" dirty="0"/>
              <a:t>n</a:t>
            </a:r>
            <a:r>
              <a:rPr lang="en-DE" dirty="0"/>
              <a:t> </a:t>
            </a:r>
            <a:r>
              <a:rPr lang="en-US" dirty="0"/>
              <a:t>P</a:t>
            </a:r>
            <a:r>
              <a:rPr lang="en-DE" dirty="0"/>
              <a:t>r</a:t>
            </a:r>
            <a:r>
              <a:rPr lang="en-US" dirty="0"/>
              <a:t>o</a:t>
            </a:r>
            <a:r>
              <a:rPr lang="en-DE" dirty="0"/>
              <a:t>c</a:t>
            </a:r>
            <a:r>
              <a:rPr lang="en-US" dirty="0"/>
              <a:t>e</a:t>
            </a:r>
            <a:r>
              <a:rPr lang="en-DE" dirty="0"/>
              <a:t>d</a:t>
            </a:r>
            <a:r>
              <a:rPr lang="en-US" dirty="0"/>
              <a:t>u</a:t>
            </a:r>
            <a:r>
              <a:rPr lang="en-DE" dirty="0"/>
              <a:t>r</a:t>
            </a:r>
            <a:r>
              <a:rPr lang="en-US" dirty="0"/>
              <a:t>e</a:t>
            </a:r>
            <a:endParaRPr lang="en-DE" dirty="0"/>
          </a:p>
        </p:txBody>
      </p:sp>
      <p:pic>
        <p:nvPicPr>
          <p:cNvPr id="5" name="Inhaltsplatzhalter 4">
            <a:extLst>
              <a:ext uri="{FF2B5EF4-FFF2-40B4-BE49-F238E27FC236}">
                <a16:creationId xmlns:a16="http://schemas.microsoft.com/office/drawing/2014/main" id="{8A6E9A18-1FCB-47FD-98F3-3445C9CC94E1}"/>
              </a:ext>
            </a:extLst>
          </p:cNvPr>
          <p:cNvPicPr>
            <a:picLocks noGrp="1" noChangeAspect="1"/>
          </p:cNvPicPr>
          <p:nvPr>
            <p:ph idx="1"/>
          </p:nvPr>
        </p:nvPicPr>
        <p:blipFill>
          <a:blip r:embed="rId2"/>
          <a:stretch>
            <a:fillRect/>
          </a:stretch>
        </p:blipFill>
        <p:spPr>
          <a:xfrm>
            <a:off x="811726" y="2159925"/>
            <a:ext cx="6480931" cy="3881437"/>
          </a:xfrm>
          <a:prstGeom prst="rect">
            <a:avLst/>
          </a:prstGeom>
        </p:spPr>
      </p:pic>
      <p:sp>
        <p:nvSpPr>
          <p:cNvPr id="4" name="Foliennummernplatzhalter 3">
            <a:extLst>
              <a:ext uri="{FF2B5EF4-FFF2-40B4-BE49-F238E27FC236}">
                <a16:creationId xmlns:a16="http://schemas.microsoft.com/office/drawing/2014/main" id="{26296B51-7788-4229-A538-574B55AD7C91}"/>
              </a:ext>
            </a:extLst>
          </p:cNvPr>
          <p:cNvSpPr>
            <a:spLocks noGrp="1"/>
          </p:cNvSpPr>
          <p:nvPr>
            <p:ph type="sldNum" sz="quarter" idx="12"/>
          </p:nvPr>
        </p:nvSpPr>
        <p:spPr/>
        <p:txBody>
          <a:bodyPr/>
          <a:lstStyle/>
          <a:p>
            <a:fld id="{AC0BF81E-BCD6-4C3F-AAD2-3DA02DA55E41}" type="slidenum">
              <a:rPr lang="ca-ES" smtClean="0"/>
              <a:t>12</a:t>
            </a:fld>
            <a:endParaRPr lang="ca-ES"/>
          </a:p>
        </p:txBody>
      </p:sp>
    </p:spTree>
    <p:extLst>
      <p:ext uri="{BB962C8B-B14F-4D97-AF65-F5344CB8AC3E}">
        <p14:creationId xmlns:p14="http://schemas.microsoft.com/office/powerpoint/2010/main" val="258487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EFD24-0A2F-448B-B43A-C23BF00EB56E}"/>
              </a:ext>
            </a:extLst>
          </p:cNvPr>
          <p:cNvSpPr>
            <a:spLocks noGrp="1"/>
          </p:cNvSpPr>
          <p:nvPr>
            <p:ph type="title"/>
          </p:nvPr>
        </p:nvSpPr>
        <p:spPr/>
        <p:txBody>
          <a:bodyPr/>
          <a:lstStyle/>
          <a:p>
            <a:r>
              <a:rPr lang="en-US" dirty="0"/>
              <a:t>C</a:t>
            </a:r>
            <a:r>
              <a:rPr lang="en-DE" dirty="0"/>
              <a:t>o</a:t>
            </a:r>
            <a:r>
              <a:rPr lang="en-US" dirty="0"/>
              <a:t>m</a:t>
            </a:r>
            <a:r>
              <a:rPr lang="en-DE" dirty="0"/>
              <a:t>p</a:t>
            </a:r>
            <a:r>
              <a:rPr lang="en-US" dirty="0"/>
              <a:t>a</a:t>
            </a:r>
            <a:r>
              <a:rPr lang="en-DE" dirty="0" err="1"/>
              <a:t>rison</a:t>
            </a:r>
            <a:endParaRPr lang="en-DE" dirty="0"/>
          </a:p>
        </p:txBody>
      </p:sp>
      <p:sp>
        <p:nvSpPr>
          <p:cNvPr id="3" name="Inhaltsplatzhalter 2">
            <a:extLst>
              <a:ext uri="{FF2B5EF4-FFF2-40B4-BE49-F238E27FC236}">
                <a16:creationId xmlns:a16="http://schemas.microsoft.com/office/drawing/2014/main" id="{0D8B6EF0-8CBB-464D-9ADB-88EC92923CC7}"/>
              </a:ext>
            </a:extLst>
          </p:cNvPr>
          <p:cNvSpPr>
            <a:spLocks noGrp="1"/>
          </p:cNvSpPr>
          <p:nvPr>
            <p:ph idx="1"/>
          </p:nvPr>
        </p:nvSpPr>
        <p:spPr/>
        <p:txBody>
          <a:bodyPr/>
          <a:lstStyle/>
          <a:p>
            <a:endParaRPr lang="en-DE"/>
          </a:p>
        </p:txBody>
      </p:sp>
      <p:sp>
        <p:nvSpPr>
          <p:cNvPr id="4" name="Foliennummernplatzhalter 3">
            <a:extLst>
              <a:ext uri="{FF2B5EF4-FFF2-40B4-BE49-F238E27FC236}">
                <a16:creationId xmlns:a16="http://schemas.microsoft.com/office/drawing/2014/main" id="{7E3E979D-D9BE-439A-86EE-403D4DBA19F2}"/>
              </a:ext>
            </a:extLst>
          </p:cNvPr>
          <p:cNvSpPr>
            <a:spLocks noGrp="1"/>
          </p:cNvSpPr>
          <p:nvPr>
            <p:ph type="sldNum" sz="quarter" idx="12"/>
          </p:nvPr>
        </p:nvSpPr>
        <p:spPr/>
        <p:txBody>
          <a:bodyPr/>
          <a:lstStyle/>
          <a:p>
            <a:fld id="{AC0BF81E-BCD6-4C3F-AAD2-3DA02DA55E41}" type="slidenum">
              <a:rPr lang="ca-ES" smtClean="0"/>
              <a:t>13</a:t>
            </a:fld>
            <a:endParaRPr lang="ca-ES"/>
          </a:p>
        </p:txBody>
      </p:sp>
      <p:pic>
        <p:nvPicPr>
          <p:cNvPr id="5" name="Grafik 4">
            <a:extLst>
              <a:ext uri="{FF2B5EF4-FFF2-40B4-BE49-F238E27FC236}">
                <a16:creationId xmlns:a16="http://schemas.microsoft.com/office/drawing/2014/main" id="{35239E6E-4CB5-401D-AD95-8275EBD8DBD4}"/>
              </a:ext>
            </a:extLst>
          </p:cNvPr>
          <p:cNvPicPr>
            <a:picLocks noChangeAspect="1"/>
          </p:cNvPicPr>
          <p:nvPr/>
        </p:nvPicPr>
        <p:blipFill>
          <a:blip r:embed="rId2"/>
          <a:stretch>
            <a:fillRect/>
          </a:stretch>
        </p:blipFill>
        <p:spPr>
          <a:xfrm>
            <a:off x="677334" y="1605658"/>
            <a:ext cx="5933582" cy="4435704"/>
          </a:xfrm>
          <a:prstGeom prst="rect">
            <a:avLst/>
          </a:prstGeom>
        </p:spPr>
      </p:pic>
    </p:spTree>
    <p:extLst>
      <p:ext uri="{BB962C8B-B14F-4D97-AF65-F5344CB8AC3E}">
        <p14:creationId xmlns:p14="http://schemas.microsoft.com/office/powerpoint/2010/main" val="8969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9C7EA-2A1A-44A5-A9C8-9232586024A4}"/>
              </a:ext>
            </a:extLst>
          </p:cNvPr>
          <p:cNvSpPr>
            <a:spLocks noGrp="1"/>
          </p:cNvSpPr>
          <p:nvPr>
            <p:ph type="title"/>
          </p:nvPr>
        </p:nvSpPr>
        <p:spPr/>
        <p:txBody>
          <a:bodyPr/>
          <a:lstStyle/>
          <a:p>
            <a:r>
              <a:rPr lang="en-US" dirty="0"/>
              <a:t>A</a:t>
            </a:r>
            <a:r>
              <a:rPr lang="en-DE" dirty="0"/>
              <a:t>c</a:t>
            </a:r>
            <a:r>
              <a:rPr lang="en-US" dirty="0"/>
              <a:t>c</a:t>
            </a:r>
            <a:r>
              <a:rPr lang="en-DE" dirty="0"/>
              <a:t>r</a:t>
            </a:r>
            <a:r>
              <a:rPr lang="en-US" dirty="0"/>
              <a:t>e</a:t>
            </a:r>
            <a:r>
              <a:rPr lang="en-DE" dirty="0"/>
              <a:t>d</a:t>
            </a:r>
            <a:r>
              <a:rPr lang="en-US" dirty="0"/>
              <a:t>i</a:t>
            </a:r>
            <a:r>
              <a:rPr lang="en-DE" dirty="0"/>
              <a:t>t</a:t>
            </a:r>
            <a:r>
              <a:rPr lang="en-US" dirty="0"/>
              <a:t>a</a:t>
            </a:r>
            <a:r>
              <a:rPr lang="en-DE" dirty="0"/>
              <a:t>t</a:t>
            </a:r>
            <a:r>
              <a:rPr lang="en-US" dirty="0"/>
              <a:t>i</a:t>
            </a:r>
            <a:r>
              <a:rPr lang="en-DE" dirty="0"/>
              <a:t>o</a:t>
            </a:r>
            <a:r>
              <a:rPr lang="en-US" dirty="0"/>
              <a:t>n</a:t>
            </a:r>
            <a:r>
              <a:rPr lang="en-DE" dirty="0"/>
              <a:t> </a:t>
            </a:r>
            <a:r>
              <a:rPr lang="en-US" dirty="0"/>
              <a:t>A</a:t>
            </a:r>
            <a:r>
              <a:rPr lang="en-DE" dirty="0"/>
              <a:t>g</a:t>
            </a:r>
            <a:r>
              <a:rPr lang="en-US" dirty="0"/>
              <a:t>e</a:t>
            </a:r>
            <a:r>
              <a:rPr lang="en-DE" dirty="0"/>
              <a:t>n</a:t>
            </a:r>
            <a:r>
              <a:rPr lang="en-US" dirty="0"/>
              <a:t>c</a:t>
            </a:r>
            <a:r>
              <a:rPr lang="en-DE" dirty="0"/>
              <a:t>i</a:t>
            </a:r>
            <a:r>
              <a:rPr lang="en-US" dirty="0"/>
              <a:t>e</a:t>
            </a:r>
            <a:r>
              <a:rPr lang="en-DE" dirty="0"/>
              <a:t>s</a:t>
            </a:r>
          </a:p>
        </p:txBody>
      </p:sp>
      <p:sp>
        <p:nvSpPr>
          <p:cNvPr id="3" name="Inhaltsplatzhalter 2">
            <a:extLst>
              <a:ext uri="{FF2B5EF4-FFF2-40B4-BE49-F238E27FC236}">
                <a16:creationId xmlns:a16="http://schemas.microsoft.com/office/drawing/2014/main" id="{8752664F-1DB7-40A9-BCF8-B6AC7FA83B4F}"/>
              </a:ext>
            </a:extLst>
          </p:cNvPr>
          <p:cNvSpPr>
            <a:spLocks noGrp="1"/>
          </p:cNvSpPr>
          <p:nvPr>
            <p:ph idx="1"/>
          </p:nvPr>
        </p:nvSpPr>
        <p:spPr>
          <a:xfrm>
            <a:off x="677334" y="2160589"/>
            <a:ext cx="8596668" cy="3880773"/>
          </a:xfrm>
        </p:spPr>
        <p:txBody>
          <a:bodyPr>
            <a:normAutofit fontScale="85000" lnSpcReduction="20000"/>
          </a:bodyPr>
          <a:lstStyle/>
          <a:p>
            <a:pPr marL="0" indent="0">
              <a:buNone/>
            </a:pPr>
            <a:r>
              <a:rPr lang="en-US" dirty="0">
                <a:solidFill>
                  <a:schemeClr val="bg1"/>
                </a:solidFill>
              </a:rPr>
              <a:t>The following agencies have been </a:t>
            </a:r>
            <a:r>
              <a:rPr lang="en-US" dirty="0" err="1">
                <a:solidFill>
                  <a:schemeClr val="bg1"/>
                </a:solidFill>
              </a:rPr>
              <a:t>authorised</a:t>
            </a:r>
            <a:r>
              <a:rPr lang="en-US" dirty="0">
                <a:solidFill>
                  <a:schemeClr val="bg1"/>
                </a:solidFill>
              </a:rPr>
              <a:t> by the Accreditation Council to operate in Germany:</a:t>
            </a:r>
          </a:p>
          <a:p>
            <a:pPr marL="0" indent="0">
              <a:buNone/>
            </a:pPr>
            <a:r>
              <a:rPr lang="en-US" u="sng" dirty="0">
                <a:solidFill>
                  <a:schemeClr val="bg1"/>
                </a:solidFill>
                <a:hlinkClick r:id="rId2">
                  <a:extLst>
                    <a:ext uri="{A12FA001-AC4F-418D-AE19-62706E023703}">
                      <ahyp:hlinkClr xmlns:ahyp="http://schemas.microsoft.com/office/drawing/2018/hyperlinkcolor" val="tx"/>
                    </a:ext>
                  </a:extLst>
                </a:hlinkClick>
              </a:rPr>
              <a:t>AAQ</a:t>
            </a:r>
            <a:r>
              <a:rPr lang="en-US" dirty="0">
                <a:solidFill>
                  <a:schemeClr val="bg1"/>
                </a:solidFill>
              </a:rPr>
              <a:t>  Swiss Agency for Accreditation and Quality Assurance</a:t>
            </a:r>
          </a:p>
          <a:p>
            <a:pPr marL="0" indent="0">
              <a:buNone/>
            </a:pPr>
            <a:r>
              <a:rPr lang="en-US" u="sng" dirty="0">
                <a:solidFill>
                  <a:schemeClr val="bg1"/>
                </a:solidFill>
                <a:hlinkClick r:id="rId3">
                  <a:extLst>
                    <a:ext uri="{A12FA001-AC4F-418D-AE19-62706E023703}">
                      <ahyp:hlinkClr xmlns:ahyp="http://schemas.microsoft.com/office/drawing/2018/hyperlinkcolor" val="tx"/>
                    </a:ext>
                  </a:extLst>
                </a:hlinkClick>
              </a:rPr>
              <a:t>ACQUIN</a:t>
            </a:r>
            <a:r>
              <a:rPr lang="en-US" dirty="0">
                <a:solidFill>
                  <a:schemeClr val="bg1"/>
                </a:solidFill>
              </a:rPr>
              <a:t>  Accreditation, Certification and Quality Assurance Institute</a:t>
            </a:r>
          </a:p>
          <a:p>
            <a:pPr marL="0" indent="0">
              <a:buNone/>
            </a:pPr>
            <a:r>
              <a:rPr lang="en-US" u="sng" dirty="0">
                <a:solidFill>
                  <a:schemeClr val="bg1"/>
                </a:solidFill>
                <a:hlinkClick r:id="rId4">
                  <a:extLst>
                    <a:ext uri="{A12FA001-AC4F-418D-AE19-62706E023703}">
                      <ahyp:hlinkClr xmlns:ahyp="http://schemas.microsoft.com/office/drawing/2018/hyperlinkcolor" val="tx"/>
                    </a:ext>
                  </a:extLst>
                </a:hlinkClick>
              </a:rPr>
              <a:t>AHPGS</a:t>
            </a:r>
            <a:r>
              <a:rPr lang="en-US" dirty="0">
                <a:solidFill>
                  <a:schemeClr val="bg1"/>
                </a:solidFill>
              </a:rPr>
              <a:t>  Accreditation Agency in Health and Social Sciences</a:t>
            </a:r>
          </a:p>
          <a:p>
            <a:pPr marL="0" indent="0">
              <a:buNone/>
            </a:pPr>
            <a:r>
              <a:rPr lang="en-US" u="sng" dirty="0">
                <a:solidFill>
                  <a:schemeClr val="bg1"/>
                </a:solidFill>
                <a:hlinkClick r:id="rId5" tooltip="AKAST e.V.">
                  <a:extLst>
                    <a:ext uri="{A12FA001-AC4F-418D-AE19-62706E023703}">
                      <ahyp:hlinkClr xmlns:ahyp="http://schemas.microsoft.com/office/drawing/2018/hyperlinkcolor" val="tx"/>
                    </a:ext>
                  </a:extLst>
                </a:hlinkClick>
              </a:rPr>
              <a:t>AKAST</a:t>
            </a:r>
            <a:r>
              <a:rPr lang="en-US" dirty="0">
                <a:solidFill>
                  <a:schemeClr val="bg1"/>
                </a:solidFill>
              </a:rPr>
              <a:t>  Agency for Quality Assurance and Accreditation of Canonical </a:t>
            </a:r>
            <a:r>
              <a:rPr lang="en-US" dirty="0" err="1">
                <a:solidFill>
                  <a:schemeClr val="bg1"/>
                </a:solidFill>
              </a:rPr>
              <a:t>Programmes</a:t>
            </a:r>
            <a:endParaRPr lang="en-US" dirty="0">
              <a:solidFill>
                <a:schemeClr val="bg1"/>
              </a:solidFill>
            </a:endParaRPr>
          </a:p>
          <a:p>
            <a:pPr marL="0" indent="0">
              <a:buNone/>
            </a:pPr>
            <a:r>
              <a:rPr lang="en-US" u="sng" dirty="0">
                <a:solidFill>
                  <a:schemeClr val="bg1"/>
                </a:solidFill>
                <a:hlinkClick r:id="rId6">
                  <a:extLst>
                    <a:ext uri="{A12FA001-AC4F-418D-AE19-62706E023703}">
                      <ahyp:hlinkClr xmlns:ahyp="http://schemas.microsoft.com/office/drawing/2018/hyperlinkcolor" val="tx"/>
                    </a:ext>
                  </a:extLst>
                </a:hlinkClick>
              </a:rPr>
              <a:t>AQ Austria</a:t>
            </a:r>
            <a:r>
              <a:rPr lang="en-US" dirty="0">
                <a:solidFill>
                  <a:schemeClr val="bg1"/>
                </a:solidFill>
              </a:rPr>
              <a:t>  Agency for Quality Assurance and Accreditation Austria</a:t>
            </a:r>
          </a:p>
          <a:p>
            <a:pPr marL="0" indent="0">
              <a:buNone/>
            </a:pPr>
            <a:r>
              <a:rPr lang="en-US" u="sng" dirty="0">
                <a:solidFill>
                  <a:schemeClr val="bg1"/>
                </a:solidFill>
                <a:hlinkClick r:id="rId7">
                  <a:extLst>
                    <a:ext uri="{A12FA001-AC4F-418D-AE19-62706E023703}">
                      <ahyp:hlinkClr xmlns:ahyp="http://schemas.microsoft.com/office/drawing/2018/hyperlinkcolor" val="tx"/>
                    </a:ext>
                  </a:extLst>
                </a:hlinkClick>
              </a:rPr>
              <a:t>AQAS</a:t>
            </a:r>
            <a:r>
              <a:rPr lang="en-US" dirty="0">
                <a:solidFill>
                  <a:schemeClr val="bg1"/>
                </a:solidFill>
              </a:rPr>
              <a:t>  Agency for Quality Assurance through Accreditation of Study </a:t>
            </a:r>
            <a:r>
              <a:rPr lang="en-US" dirty="0" err="1">
                <a:solidFill>
                  <a:schemeClr val="bg1"/>
                </a:solidFill>
              </a:rPr>
              <a:t>Programmes</a:t>
            </a:r>
            <a:endParaRPr lang="en-US" dirty="0">
              <a:solidFill>
                <a:schemeClr val="bg1"/>
              </a:solidFill>
            </a:endParaRPr>
          </a:p>
          <a:p>
            <a:pPr marL="0" indent="0">
              <a:buNone/>
            </a:pPr>
            <a:r>
              <a:rPr lang="en-US" u="sng" dirty="0">
                <a:solidFill>
                  <a:schemeClr val="bg1"/>
                </a:solidFill>
                <a:hlinkClick r:id="rId8">
                  <a:extLst>
                    <a:ext uri="{A12FA001-AC4F-418D-AE19-62706E023703}">
                      <ahyp:hlinkClr xmlns:ahyp="http://schemas.microsoft.com/office/drawing/2018/hyperlinkcolor" val="tx"/>
                    </a:ext>
                  </a:extLst>
                </a:hlinkClick>
              </a:rPr>
              <a:t>ASIIN</a:t>
            </a:r>
            <a:r>
              <a:rPr lang="en-US" dirty="0">
                <a:solidFill>
                  <a:schemeClr val="bg1"/>
                </a:solidFill>
              </a:rPr>
              <a:t>  Accreditation Agency for Study </a:t>
            </a:r>
            <a:r>
              <a:rPr lang="en-US" dirty="0" err="1">
                <a:solidFill>
                  <a:schemeClr val="bg1"/>
                </a:solidFill>
              </a:rPr>
              <a:t>Programmes</a:t>
            </a:r>
            <a:r>
              <a:rPr lang="en-US" dirty="0">
                <a:solidFill>
                  <a:schemeClr val="bg1"/>
                </a:solidFill>
              </a:rPr>
              <a:t> in Engineering, Informatics, Natural Sciences and Mathematics</a:t>
            </a:r>
          </a:p>
          <a:p>
            <a:pPr marL="0" indent="0">
              <a:buNone/>
            </a:pPr>
            <a:r>
              <a:rPr lang="en-US" u="sng" dirty="0" err="1">
                <a:solidFill>
                  <a:schemeClr val="bg1"/>
                </a:solidFill>
                <a:hlinkClick r:id="rId9">
                  <a:extLst>
                    <a:ext uri="{A12FA001-AC4F-418D-AE19-62706E023703}">
                      <ahyp:hlinkClr xmlns:ahyp="http://schemas.microsoft.com/office/drawing/2018/hyperlinkcolor" val="tx"/>
                    </a:ext>
                  </a:extLst>
                </a:hlinkClick>
              </a:rPr>
              <a:t>evalag</a:t>
            </a:r>
            <a:r>
              <a:rPr lang="en-US" dirty="0">
                <a:solidFill>
                  <a:schemeClr val="bg1"/>
                </a:solidFill>
              </a:rPr>
              <a:t>  Evaluation Agency Baden-Württemberg</a:t>
            </a:r>
          </a:p>
          <a:p>
            <a:pPr marL="0" indent="0">
              <a:buNone/>
            </a:pPr>
            <a:r>
              <a:rPr lang="en-US" u="sng" dirty="0">
                <a:solidFill>
                  <a:schemeClr val="bg1"/>
                </a:solidFill>
                <a:hlinkClick r:id="rId10">
                  <a:extLst>
                    <a:ext uri="{A12FA001-AC4F-418D-AE19-62706E023703}">
                      <ahyp:hlinkClr xmlns:ahyp="http://schemas.microsoft.com/office/drawing/2018/hyperlinkcolor" val="tx"/>
                    </a:ext>
                  </a:extLst>
                </a:hlinkClick>
              </a:rPr>
              <a:t>FIBAA</a:t>
            </a:r>
            <a:r>
              <a:rPr lang="en-US" dirty="0">
                <a:solidFill>
                  <a:schemeClr val="bg1"/>
                </a:solidFill>
              </a:rPr>
              <a:t>  Foundation for International Business Administration Accreditation</a:t>
            </a:r>
          </a:p>
          <a:p>
            <a:pPr marL="0" indent="0">
              <a:buNone/>
            </a:pPr>
            <a:r>
              <a:rPr lang="en-US" u="sng" dirty="0" err="1">
                <a:solidFill>
                  <a:schemeClr val="bg1"/>
                </a:solidFill>
                <a:hlinkClick r:id="rId11">
                  <a:extLst>
                    <a:ext uri="{A12FA001-AC4F-418D-AE19-62706E023703}">
                      <ahyp:hlinkClr xmlns:ahyp="http://schemas.microsoft.com/office/drawing/2018/hyperlinkcolor" val="tx"/>
                    </a:ext>
                  </a:extLst>
                </a:hlinkClick>
              </a:rPr>
              <a:t>MusiQue</a:t>
            </a:r>
            <a:r>
              <a:rPr lang="en-US" dirty="0">
                <a:solidFill>
                  <a:schemeClr val="bg1"/>
                </a:solidFill>
              </a:rPr>
              <a:t> Music Quality Enhancement</a:t>
            </a:r>
          </a:p>
          <a:p>
            <a:pPr marL="0" indent="0">
              <a:buNone/>
            </a:pPr>
            <a:r>
              <a:rPr lang="en-US" u="sng" dirty="0" err="1">
                <a:solidFill>
                  <a:schemeClr val="bg1"/>
                </a:solidFill>
                <a:hlinkClick r:id="rId12">
                  <a:extLst>
                    <a:ext uri="{A12FA001-AC4F-418D-AE19-62706E023703}">
                      <ahyp:hlinkClr xmlns:ahyp="http://schemas.microsoft.com/office/drawing/2018/hyperlinkcolor" val="tx"/>
                    </a:ext>
                  </a:extLst>
                </a:hlinkClick>
              </a:rPr>
              <a:t>ZEvA</a:t>
            </a:r>
            <a:r>
              <a:rPr lang="en-US" dirty="0">
                <a:solidFill>
                  <a:schemeClr val="bg1"/>
                </a:solidFill>
              </a:rPr>
              <a:t>  Central Evaluation and Accreditation Agency</a:t>
            </a:r>
          </a:p>
          <a:p>
            <a:endParaRPr lang="en-DE" dirty="0"/>
          </a:p>
        </p:txBody>
      </p:sp>
      <p:sp>
        <p:nvSpPr>
          <p:cNvPr id="4" name="Foliennummernplatzhalter 3">
            <a:extLst>
              <a:ext uri="{FF2B5EF4-FFF2-40B4-BE49-F238E27FC236}">
                <a16:creationId xmlns:a16="http://schemas.microsoft.com/office/drawing/2014/main" id="{BDF2EA1E-39BC-423B-B780-041CC81A361A}"/>
              </a:ext>
            </a:extLst>
          </p:cNvPr>
          <p:cNvSpPr>
            <a:spLocks noGrp="1"/>
          </p:cNvSpPr>
          <p:nvPr>
            <p:ph type="sldNum" sz="quarter" idx="12"/>
          </p:nvPr>
        </p:nvSpPr>
        <p:spPr/>
        <p:txBody>
          <a:bodyPr/>
          <a:lstStyle/>
          <a:p>
            <a:fld id="{AC0BF81E-BCD6-4C3F-AAD2-3DA02DA55E41}" type="slidenum">
              <a:rPr lang="ca-ES" smtClean="0"/>
              <a:t>14</a:t>
            </a:fld>
            <a:endParaRPr lang="ca-ES"/>
          </a:p>
        </p:txBody>
      </p:sp>
    </p:spTree>
    <p:extLst>
      <p:ext uri="{BB962C8B-B14F-4D97-AF65-F5344CB8AC3E}">
        <p14:creationId xmlns:p14="http://schemas.microsoft.com/office/powerpoint/2010/main" val="155331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F1E68-E6B9-41F8-9355-917E45BA0C5C}"/>
              </a:ext>
            </a:extLst>
          </p:cNvPr>
          <p:cNvSpPr>
            <a:spLocks noGrp="1"/>
          </p:cNvSpPr>
          <p:nvPr>
            <p:ph type="title"/>
          </p:nvPr>
        </p:nvSpPr>
        <p:spPr/>
        <p:txBody>
          <a:bodyPr/>
          <a:lstStyle/>
          <a:p>
            <a:r>
              <a:rPr lang="en-US" dirty="0"/>
              <a:t>German Accreditation System</a:t>
            </a:r>
            <a:endParaRPr lang="en-DE" dirty="0"/>
          </a:p>
        </p:txBody>
      </p:sp>
      <p:sp>
        <p:nvSpPr>
          <p:cNvPr id="3" name="Inhaltsplatzhalter 2">
            <a:extLst>
              <a:ext uri="{FF2B5EF4-FFF2-40B4-BE49-F238E27FC236}">
                <a16:creationId xmlns:a16="http://schemas.microsoft.com/office/drawing/2014/main" id="{A3B54DB0-CA60-4A5E-8F62-7D3F0465A183}"/>
              </a:ext>
            </a:extLst>
          </p:cNvPr>
          <p:cNvSpPr>
            <a:spLocks noGrp="1"/>
          </p:cNvSpPr>
          <p:nvPr>
            <p:ph idx="1"/>
          </p:nvPr>
        </p:nvSpPr>
        <p:spPr>
          <a:xfrm>
            <a:off x="677334" y="1677971"/>
            <a:ext cx="8596668" cy="4363391"/>
          </a:xfrm>
        </p:spPr>
        <p:txBody>
          <a:bodyPr/>
          <a:lstStyle/>
          <a:p>
            <a:pPr marL="0" indent="0">
              <a:buNone/>
            </a:pPr>
            <a:r>
              <a:rPr lang="en-US" dirty="0">
                <a:solidFill>
                  <a:schemeClr val="bg1"/>
                </a:solidFill>
              </a:rPr>
              <a:t>The German accreditation system is organized in a decentralized way and characterized by its two approaches to accreditation.</a:t>
            </a:r>
            <a:endParaRPr lang="en-DE" dirty="0">
              <a:solidFill>
                <a:schemeClr val="bg1"/>
              </a:solidFill>
            </a:endParaRPr>
          </a:p>
          <a:p>
            <a:pPr marL="0" indent="0">
              <a:buNone/>
            </a:pPr>
            <a:br>
              <a:rPr lang="en-US" dirty="0">
                <a:solidFill>
                  <a:schemeClr val="bg1"/>
                </a:solidFill>
              </a:rPr>
            </a:br>
            <a:r>
              <a:rPr lang="en-US" dirty="0">
                <a:solidFill>
                  <a:schemeClr val="bg1"/>
                </a:solidFill>
              </a:rPr>
              <a:t>On the one hand the accreditation of degree </a:t>
            </a:r>
            <a:r>
              <a:rPr lang="en-US" dirty="0" err="1">
                <a:solidFill>
                  <a:schemeClr val="bg1"/>
                </a:solidFill>
              </a:rPr>
              <a:t>programmes</a:t>
            </a:r>
            <a:r>
              <a:rPr lang="en-US" dirty="0">
                <a:solidFill>
                  <a:schemeClr val="bg1"/>
                </a:solidFill>
              </a:rPr>
              <a:t> (</a:t>
            </a:r>
            <a:r>
              <a:rPr lang="en-US" dirty="0" err="1">
                <a:solidFill>
                  <a:schemeClr val="bg1"/>
                </a:solidFill>
                <a:hlinkClick r:id="rId2">
                  <a:extLst>
                    <a:ext uri="{A12FA001-AC4F-418D-AE19-62706E023703}">
                      <ahyp:hlinkClr xmlns:ahyp="http://schemas.microsoft.com/office/drawing/2018/hyperlinkcolor" val="tx"/>
                    </a:ext>
                  </a:extLst>
                </a:hlinkClick>
              </a:rPr>
              <a:t>programme</a:t>
            </a:r>
            <a:r>
              <a:rPr lang="en-US" dirty="0">
                <a:solidFill>
                  <a:schemeClr val="bg1"/>
                </a:solidFill>
                <a:hlinkClick r:id="rId2">
                  <a:extLst>
                    <a:ext uri="{A12FA001-AC4F-418D-AE19-62706E023703}">
                      <ahyp:hlinkClr xmlns:ahyp="http://schemas.microsoft.com/office/drawing/2018/hyperlinkcolor" val="tx"/>
                    </a:ext>
                  </a:extLst>
                </a:hlinkClick>
              </a:rPr>
              <a:t> accreditation</a:t>
            </a:r>
            <a:r>
              <a:rPr lang="en-US" dirty="0">
                <a:solidFill>
                  <a:schemeClr val="bg1"/>
                </a:solidFill>
              </a:rPr>
              <a:t>) and on the other the accreditation of the quality assurance system within a university (</a:t>
            </a:r>
            <a:r>
              <a:rPr lang="en-US" dirty="0">
                <a:solidFill>
                  <a:schemeClr val="bg1"/>
                </a:solidFill>
                <a:hlinkClick r:id="rId3">
                  <a:extLst>
                    <a:ext uri="{A12FA001-AC4F-418D-AE19-62706E023703}">
                      <ahyp:hlinkClr xmlns:ahyp="http://schemas.microsoft.com/office/drawing/2018/hyperlinkcolor" val="tx"/>
                    </a:ext>
                  </a:extLst>
                </a:hlinkClick>
              </a:rPr>
              <a:t>system accreditation</a:t>
            </a:r>
            <a:r>
              <a:rPr lang="en-US" dirty="0">
                <a:solidFill>
                  <a:schemeClr val="bg1"/>
                </a:solidFill>
              </a:rPr>
              <a:t>), both conducted by accreditation agencies which need </a:t>
            </a:r>
            <a:r>
              <a:rPr lang="en-US" dirty="0" err="1">
                <a:solidFill>
                  <a:schemeClr val="bg1"/>
                </a:solidFill>
              </a:rPr>
              <a:t>authorisation</a:t>
            </a:r>
            <a:r>
              <a:rPr lang="en-US" dirty="0">
                <a:solidFill>
                  <a:schemeClr val="bg1"/>
                </a:solidFill>
              </a:rPr>
              <a:t> from the Accreditation Council (</a:t>
            </a:r>
            <a:r>
              <a:rPr lang="en-US" dirty="0">
                <a:solidFill>
                  <a:schemeClr val="bg1"/>
                </a:solidFill>
                <a:hlinkClick r:id="rId4">
                  <a:extLst>
                    <a:ext uri="{A12FA001-AC4F-418D-AE19-62706E023703}">
                      <ahyp:hlinkClr xmlns:ahyp="http://schemas.microsoft.com/office/drawing/2018/hyperlinkcolor" val="tx"/>
                    </a:ext>
                  </a:extLst>
                </a:hlinkClick>
              </a:rPr>
              <a:t>accreditation of agencies</a:t>
            </a:r>
            <a:r>
              <a:rPr lang="en-US" dirty="0">
                <a:solidFill>
                  <a:schemeClr val="bg1"/>
                </a:solidFill>
              </a:rPr>
              <a:t>).</a:t>
            </a:r>
            <a:endParaRPr lang="en-DE" dirty="0">
              <a:solidFill>
                <a:schemeClr val="bg1"/>
              </a:solidFill>
            </a:endParaRPr>
          </a:p>
          <a:p>
            <a:pPr marL="0" indent="0">
              <a:buNone/>
            </a:pPr>
            <a:endParaRPr lang="en-DE" dirty="0">
              <a:solidFill>
                <a:schemeClr val="bg1"/>
              </a:solidFill>
            </a:endParaRPr>
          </a:p>
          <a:p>
            <a:pPr marL="0" indent="0">
              <a:buNone/>
            </a:pPr>
            <a:r>
              <a:rPr lang="en-US" dirty="0">
                <a:solidFill>
                  <a:schemeClr val="bg1"/>
                </a:solidFill>
              </a:rPr>
              <a:t>Basics</a:t>
            </a:r>
          </a:p>
          <a:p>
            <a:pPr marL="0" indent="0">
              <a:buNone/>
            </a:pPr>
            <a:r>
              <a:rPr lang="en-US" dirty="0">
                <a:solidFill>
                  <a:schemeClr val="bg1"/>
                </a:solidFill>
              </a:rPr>
              <a:t>• Both types of accreditation are equally valid</a:t>
            </a:r>
          </a:p>
          <a:p>
            <a:pPr marL="0" indent="0">
              <a:buNone/>
            </a:pPr>
            <a:r>
              <a:rPr lang="en-US" dirty="0">
                <a:solidFill>
                  <a:schemeClr val="bg1"/>
                </a:solidFill>
              </a:rPr>
              <a:t>• HEIs freely choose one of the types</a:t>
            </a:r>
          </a:p>
          <a:p>
            <a:pPr marL="0" indent="0">
              <a:buNone/>
            </a:pPr>
            <a:endParaRPr lang="en-DE" dirty="0">
              <a:solidFill>
                <a:schemeClr val="bg1"/>
              </a:solidFill>
            </a:endParaRPr>
          </a:p>
        </p:txBody>
      </p:sp>
      <p:sp>
        <p:nvSpPr>
          <p:cNvPr id="4" name="Foliennummernplatzhalter 3">
            <a:extLst>
              <a:ext uri="{FF2B5EF4-FFF2-40B4-BE49-F238E27FC236}">
                <a16:creationId xmlns:a16="http://schemas.microsoft.com/office/drawing/2014/main" id="{4886AA19-A27F-4266-A6B0-1EF1F1E4EE65}"/>
              </a:ext>
            </a:extLst>
          </p:cNvPr>
          <p:cNvSpPr>
            <a:spLocks noGrp="1"/>
          </p:cNvSpPr>
          <p:nvPr>
            <p:ph type="sldNum" sz="quarter" idx="12"/>
          </p:nvPr>
        </p:nvSpPr>
        <p:spPr/>
        <p:txBody>
          <a:bodyPr/>
          <a:lstStyle/>
          <a:p>
            <a:fld id="{AC0BF81E-BCD6-4C3F-AAD2-3DA02DA55E41}" type="slidenum">
              <a:rPr lang="ca-ES" smtClean="0"/>
              <a:t>2</a:t>
            </a:fld>
            <a:endParaRPr lang="ca-ES"/>
          </a:p>
        </p:txBody>
      </p:sp>
    </p:spTree>
    <p:extLst>
      <p:ext uri="{BB962C8B-B14F-4D97-AF65-F5344CB8AC3E}">
        <p14:creationId xmlns:p14="http://schemas.microsoft.com/office/powerpoint/2010/main" val="61353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E4F73-B9CF-42F7-8D80-4CEC9516B84B}"/>
              </a:ext>
            </a:extLst>
          </p:cNvPr>
          <p:cNvSpPr>
            <a:spLocks noGrp="1"/>
          </p:cNvSpPr>
          <p:nvPr>
            <p:ph type="title"/>
          </p:nvPr>
        </p:nvSpPr>
        <p:spPr/>
        <p:txBody>
          <a:bodyPr/>
          <a:lstStyle/>
          <a:p>
            <a:r>
              <a:rPr lang="en-US" dirty="0"/>
              <a:t>Legal basis</a:t>
            </a:r>
            <a:endParaRPr lang="en-DE" dirty="0"/>
          </a:p>
        </p:txBody>
      </p:sp>
      <p:sp>
        <p:nvSpPr>
          <p:cNvPr id="3" name="Inhaltsplatzhalter 2">
            <a:extLst>
              <a:ext uri="{FF2B5EF4-FFF2-40B4-BE49-F238E27FC236}">
                <a16:creationId xmlns:a16="http://schemas.microsoft.com/office/drawing/2014/main" id="{5C8A1CE6-26DF-4EEC-9FAA-938F23A16486}"/>
              </a:ext>
            </a:extLst>
          </p:cNvPr>
          <p:cNvSpPr>
            <a:spLocks noGrp="1"/>
          </p:cNvSpPr>
          <p:nvPr>
            <p:ph idx="1"/>
          </p:nvPr>
        </p:nvSpPr>
        <p:spPr/>
        <p:txBody>
          <a:bodyPr/>
          <a:lstStyle/>
          <a:p>
            <a:pPr marL="0" indent="0">
              <a:buNone/>
            </a:pPr>
            <a:r>
              <a:rPr lang="en-US" b="1" dirty="0">
                <a:solidFill>
                  <a:schemeClr val="bg1"/>
                </a:solidFill>
              </a:rPr>
              <a:t>International</a:t>
            </a:r>
            <a:r>
              <a:rPr lang="en-US" dirty="0">
                <a:solidFill>
                  <a:schemeClr val="bg1"/>
                </a:solidFill>
              </a:rPr>
              <a:t> </a:t>
            </a:r>
            <a:endParaRPr lang="en-DE" dirty="0">
              <a:solidFill>
                <a:schemeClr val="bg1"/>
              </a:solidFill>
            </a:endParaRPr>
          </a:p>
          <a:p>
            <a:pPr marL="0" indent="0">
              <a:buNone/>
            </a:pPr>
            <a:r>
              <a:rPr lang="en-US" dirty="0">
                <a:solidFill>
                  <a:schemeClr val="bg1"/>
                </a:solidFill>
              </a:rPr>
              <a:t>• Standards and Guidelines for Quality Assurance in the European Higher Education Area (ESG) </a:t>
            </a:r>
            <a:endParaRPr lang="en-DE" dirty="0">
              <a:solidFill>
                <a:schemeClr val="bg1"/>
              </a:solidFill>
            </a:endParaRPr>
          </a:p>
          <a:p>
            <a:pPr marL="0" indent="0">
              <a:buNone/>
            </a:pPr>
            <a:r>
              <a:rPr lang="en-US" dirty="0">
                <a:solidFill>
                  <a:schemeClr val="bg1"/>
                </a:solidFill>
              </a:rPr>
              <a:t>• Communiqués of the EHEA ministerial conferences </a:t>
            </a:r>
            <a:endParaRPr lang="en-DE" dirty="0">
              <a:solidFill>
                <a:schemeClr val="bg1"/>
              </a:solidFill>
            </a:endParaRPr>
          </a:p>
          <a:p>
            <a:pPr marL="0" indent="0">
              <a:buNone/>
            </a:pPr>
            <a:r>
              <a:rPr lang="en-US" dirty="0">
                <a:solidFill>
                  <a:schemeClr val="bg1"/>
                </a:solidFill>
              </a:rPr>
              <a:t>• Lisbon convention </a:t>
            </a:r>
            <a:r>
              <a:rPr lang="en-DE" dirty="0">
                <a:solidFill>
                  <a:schemeClr val="bg1"/>
                </a:solidFill>
              </a:rPr>
              <a:t> </a:t>
            </a:r>
          </a:p>
          <a:p>
            <a:pPr marL="0" indent="0">
              <a:buNone/>
            </a:pPr>
            <a:r>
              <a:rPr lang="en-US" b="1" dirty="0">
                <a:solidFill>
                  <a:schemeClr val="bg1"/>
                </a:solidFill>
              </a:rPr>
              <a:t>National</a:t>
            </a:r>
            <a:r>
              <a:rPr lang="en-US" dirty="0">
                <a:solidFill>
                  <a:schemeClr val="bg1"/>
                </a:solidFill>
              </a:rPr>
              <a:t> </a:t>
            </a:r>
            <a:endParaRPr lang="en-DE" dirty="0">
              <a:solidFill>
                <a:schemeClr val="bg1"/>
              </a:solidFill>
            </a:endParaRPr>
          </a:p>
          <a:p>
            <a:pPr marL="0" indent="0">
              <a:buNone/>
            </a:pPr>
            <a:r>
              <a:rPr lang="en-US" dirty="0">
                <a:solidFill>
                  <a:schemeClr val="bg1"/>
                </a:solidFill>
              </a:rPr>
              <a:t>• Interstate Study Accreditation Treaty</a:t>
            </a:r>
            <a:endParaRPr lang="en-DE" dirty="0">
              <a:solidFill>
                <a:schemeClr val="bg1"/>
              </a:solidFill>
            </a:endParaRPr>
          </a:p>
          <a:p>
            <a:pPr marL="0" indent="0">
              <a:buNone/>
            </a:pPr>
            <a:r>
              <a:rPr lang="en-US" dirty="0">
                <a:solidFill>
                  <a:schemeClr val="bg1"/>
                </a:solidFill>
              </a:rPr>
              <a:t>• Specimen Decree/State Decrees on the accreditation of study </a:t>
            </a:r>
            <a:r>
              <a:rPr lang="en-US" dirty="0" err="1">
                <a:solidFill>
                  <a:schemeClr val="bg1"/>
                </a:solidFill>
              </a:rPr>
              <a:t>programmes</a:t>
            </a:r>
            <a:endParaRPr lang="en-DE" dirty="0">
              <a:solidFill>
                <a:schemeClr val="bg1"/>
              </a:solidFill>
            </a:endParaRPr>
          </a:p>
        </p:txBody>
      </p:sp>
      <p:sp>
        <p:nvSpPr>
          <p:cNvPr id="4" name="Foliennummernplatzhalter 3">
            <a:extLst>
              <a:ext uri="{FF2B5EF4-FFF2-40B4-BE49-F238E27FC236}">
                <a16:creationId xmlns:a16="http://schemas.microsoft.com/office/drawing/2014/main" id="{5EFB43AC-B536-49B5-90EE-9F88D1E7B4E2}"/>
              </a:ext>
            </a:extLst>
          </p:cNvPr>
          <p:cNvSpPr>
            <a:spLocks noGrp="1"/>
          </p:cNvSpPr>
          <p:nvPr>
            <p:ph type="sldNum" sz="quarter" idx="12"/>
          </p:nvPr>
        </p:nvSpPr>
        <p:spPr/>
        <p:txBody>
          <a:bodyPr/>
          <a:lstStyle/>
          <a:p>
            <a:fld id="{AC0BF81E-BCD6-4C3F-AAD2-3DA02DA55E41}" type="slidenum">
              <a:rPr lang="ca-ES" smtClean="0"/>
              <a:t>3</a:t>
            </a:fld>
            <a:endParaRPr lang="ca-ES"/>
          </a:p>
        </p:txBody>
      </p:sp>
    </p:spTree>
    <p:extLst>
      <p:ext uri="{BB962C8B-B14F-4D97-AF65-F5344CB8AC3E}">
        <p14:creationId xmlns:p14="http://schemas.microsoft.com/office/powerpoint/2010/main" val="41518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452C4-CDDF-4203-8D60-0A5FE7843CB8}"/>
              </a:ext>
            </a:extLst>
          </p:cNvPr>
          <p:cNvSpPr>
            <a:spLocks noGrp="1"/>
          </p:cNvSpPr>
          <p:nvPr>
            <p:ph type="title"/>
          </p:nvPr>
        </p:nvSpPr>
        <p:spPr/>
        <p:txBody>
          <a:bodyPr/>
          <a:lstStyle/>
          <a:p>
            <a:r>
              <a:rPr lang="en-US" dirty="0"/>
              <a:t>German Accreditation Council</a:t>
            </a:r>
            <a:endParaRPr lang="en-DE" dirty="0"/>
          </a:p>
        </p:txBody>
      </p:sp>
      <p:sp>
        <p:nvSpPr>
          <p:cNvPr id="3" name="Inhaltsplatzhalter 2">
            <a:extLst>
              <a:ext uri="{FF2B5EF4-FFF2-40B4-BE49-F238E27FC236}">
                <a16:creationId xmlns:a16="http://schemas.microsoft.com/office/drawing/2014/main" id="{F66EBF63-8D9D-4ABE-9401-B0AD61D0839E}"/>
              </a:ext>
            </a:extLst>
          </p:cNvPr>
          <p:cNvSpPr>
            <a:spLocks noGrp="1"/>
          </p:cNvSpPr>
          <p:nvPr>
            <p:ph idx="1"/>
          </p:nvPr>
        </p:nvSpPr>
        <p:spPr/>
        <p:txBody>
          <a:bodyPr>
            <a:normAutofit/>
          </a:bodyPr>
          <a:lstStyle/>
          <a:p>
            <a:pPr marL="0" indent="0">
              <a:buNone/>
            </a:pPr>
            <a:r>
              <a:rPr lang="en-US" dirty="0">
                <a:solidFill>
                  <a:schemeClr val="bg1"/>
                </a:solidFill>
              </a:rPr>
              <a:t>Central decision-making body on</a:t>
            </a:r>
          </a:p>
          <a:p>
            <a:pPr marL="0" indent="0">
              <a:buNone/>
            </a:pPr>
            <a:r>
              <a:rPr lang="en-US" dirty="0">
                <a:solidFill>
                  <a:schemeClr val="bg1"/>
                </a:solidFill>
              </a:rPr>
              <a:t>• </a:t>
            </a:r>
            <a:r>
              <a:rPr lang="en-US" dirty="0" err="1">
                <a:solidFill>
                  <a:schemeClr val="bg1"/>
                </a:solidFill>
              </a:rPr>
              <a:t>Programme</a:t>
            </a:r>
            <a:r>
              <a:rPr lang="en-US" dirty="0">
                <a:solidFill>
                  <a:schemeClr val="bg1"/>
                </a:solidFill>
              </a:rPr>
              <a:t> accreditation</a:t>
            </a:r>
          </a:p>
          <a:p>
            <a:pPr marL="0" indent="0">
              <a:buNone/>
            </a:pPr>
            <a:r>
              <a:rPr lang="en-US" dirty="0">
                <a:solidFill>
                  <a:schemeClr val="bg1"/>
                </a:solidFill>
              </a:rPr>
              <a:t>• Institutional accreditation</a:t>
            </a:r>
          </a:p>
          <a:p>
            <a:pPr marL="0" indent="0">
              <a:buNone/>
            </a:pPr>
            <a:r>
              <a:rPr lang="en-US" dirty="0">
                <a:solidFill>
                  <a:schemeClr val="bg1"/>
                </a:solidFill>
              </a:rPr>
              <a:t>• </a:t>
            </a:r>
            <a:r>
              <a:rPr lang="en-US" dirty="0" err="1">
                <a:solidFill>
                  <a:schemeClr val="bg1"/>
                </a:solidFill>
              </a:rPr>
              <a:t>Authorisation</a:t>
            </a:r>
            <a:r>
              <a:rPr lang="en-US" dirty="0">
                <a:solidFill>
                  <a:schemeClr val="bg1"/>
                </a:solidFill>
              </a:rPr>
              <a:t> of agencies</a:t>
            </a:r>
            <a:endParaRPr lang="en-DE" dirty="0">
              <a:solidFill>
                <a:schemeClr val="bg1"/>
              </a:solidFill>
            </a:endParaRPr>
          </a:p>
          <a:p>
            <a:pPr marL="0" indent="0">
              <a:buNone/>
            </a:pPr>
            <a:endParaRPr lang="en-DE" dirty="0">
              <a:solidFill>
                <a:schemeClr val="bg1"/>
              </a:solidFill>
            </a:endParaRPr>
          </a:p>
          <a:p>
            <a:pPr marL="0" indent="0">
              <a:buNone/>
            </a:pPr>
            <a:r>
              <a:rPr lang="en-US" dirty="0">
                <a:solidFill>
                  <a:schemeClr val="bg1"/>
                </a:solidFill>
              </a:rPr>
              <a:t>Mission</a:t>
            </a:r>
          </a:p>
          <a:p>
            <a:pPr marL="0" indent="0">
              <a:buNone/>
            </a:pPr>
            <a:r>
              <a:rPr lang="en-US" dirty="0">
                <a:solidFill>
                  <a:schemeClr val="bg1"/>
                </a:solidFill>
              </a:rPr>
              <a:t>• ensuring the consistency and coherence of accreditation decisions</a:t>
            </a:r>
          </a:p>
          <a:p>
            <a:pPr marL="0" indent="0">
              <a:buNone/>
            </a:pPr>
            <a:r>
              <a:rPr lang="en-US" dirty="0">
                <a:solidFill>
                  <a:schemeClr val="bg1"/>
                </a:solidFill>
              </a:rPr>
              <a:t>• supporting the states in the further development of the German</a:t>
            </a:r>
            <a:r>
              <a:rPr lang="en-DE" dirty="0">
                <a:solidFill>
                  <a:schemeClr val="bg1"/>
                </a:solidFill>
              </a:rPr>
              <a:t> </a:t>
            </a:r>
            <a:r>
              <a:rPr lang="en-US" dirty="0">
                <a:solidFill>
                  <a:schemeClr val="bg1"/>
                </a:solidFill>
              </a:rPr>
              <a:t>quality management system</a:t>
            </a:r>
          </a:p>
          <a:p>
            <a:pPr marL="0" indent="0">
              <a:buNone/>
            </a:pPr>
            <a:r>
              <a:rPr lang="en-US" dirty="0">
                <a:solidFill>
                  <a:schemeClr val="bg1"/>
                </a:solidFill>
              </a:rPr>
              <a:t>• promoting international cooperation in the field of accreditation and</a:t>
            </a:r>
            <a:r>
              <a:rPr lang="en-DE" dirty="0">
                <a:solidFill>
                  <a:schemeClr val="bg1"/>
                </a:solidFill>
              </a:rPr>
              <a:t> </a:t>
            </a:r>
            <a:r>
              <a:rPr lang="en-US" dirty="0">
                <a:solidFill>
                  <a:schemeClr val="bg1"/>
                </a:solidFill>
              </a:rPr>
              <a:t>quality assurance</a:t>
            </a:r>
          </a:p>
          <a:p>
            <a:pPr marL="0" indent="0">
              <a:buNone/>
            </a:pPr>
            <a:endParaRPr lang="en-DE" dirty="0">
              <a:solidFill>
                <a:schemeClr val="bg1"/>
              </a:solidFill>
            </a:endParaRPr>
          </a:p>
        </p:txBody>
      </p:sp>
      <p:sp>
        <p:nvSpPr>
          <p:cNvPr id="4" name="Foliennummernplatzhalter 3">
            <a:extLst>
              <a:ext uri="{FF2B5EF4-FFF2-40B4-BE49-F238E27FC236}">
                <a16:creationId xmlns:a16="http://schemas.microsoft.com/office/drawing/2014/main" id="{8C360B05-1015-4DD1-A969-CCBB32C3220D}"/>
              </a:ext>
            </a:extLst>
          </p:cNvPr>
          <p:cNvSpPr>
            <a:spLocks noGrp="1"/>
          </p:cNvSpPr>
          <p:nvPr>
            <p:ph type="sldNum" sz="quarter" idx="12"/>
          </p:nvPr>
        </p:nvSpPr>
        <p:spPr/>
        <p:txBody>
          <a:bodyPr/>
          <a:lstStyle/>
          <a:p>
            <a:fld id="{AC0BF81E-BCD6-4C3F-AAD2-3DA02DA55E41}" type="slidenum">
              <a:rPr lang="ca-ES" smtClean="0"/>
              <a:t>4</a:t>
            </a:fld>
            <a:endParaRPr lang="ca-ES"/>
          </a:p>
        </p:txBody>
      </p:sp>
    </p:spTree>
    <p:extLst>
      <p:ext uri="{BB962C8B-B14F-4D97-AF65-F5344CB8AC3E}">
        <p14:creationId xmlns:p14="http://schemas.microsoft.com/office/powerpoint/2010/main" val="287075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9E8CE-380D-4822-9D00-7220A799EF20}"/>
              </a:ext>
            </a:extLst>
          </p:cNvPr>
          <p:cNvSpPr>
            <a:spLocks noGrp="1"/>
          </p:cNvSpPr>
          <p:nvPr>
            <p:ph type="title"/>
          </p:nvPr>
        </p:nvSpPr>
        <p:spPr/>
        <p:txBody>
          <a:bodyPr/>
          <a:lstStyle/>
          <a:p>
            <a:r>
              <a:rPr lang="en-US" dirty="0"/>
              <a:t>German Accreditation Council</a:t>
            </a:r>
          </a:p>
        </p:txBody>
      </p:sp>
      <p:sp>
        <p:nvSpPr>
          <p:cNvPr id="3" name="Inhaltsplatzhalter 2">
            <a:extLst>
              <a:ext uri="{FF2B5EF4-FFF2-40B4-BE49-F238E27FC236}">
                <a16:creationId xmlns:a16="http://schemas.microsoft.com/office/drawing/2014/main" id="{8D265860-A043-4266-B08D-511DF4A45912}"/>
              </a:ext>
            </a:extLst>
          </p:cNvPr>
          <p:cNvSpPr>
            <a:spLocks noGrp="1"/>
          </p:cNvSpPr>
          <p:nvPr>
            <p:ph idx="1"/>
          </p:nvPr>
        </p:nvSpPr>
        <p:spPr/>
        <p:txBody>
          <a:bodyPr/>
          <a:lstStyle/>
          <a:p>
            <a:pPr marL="0" indent="0">
              <a:buNone/>
            </a:pPr>
            <a:r>
              <a:rPr lang="en-US" dirty="0">
                <a:solidFill>
                  <a:schemeClr val="bg1"/>
                </a:solidFill>
              </a:rPr>
              <a:t>The German Accreditation Council ensures that the accreditation procedures are carried out quickly, reliably, on time and transparently from the application to the decision of the Accreditation Council. In particular, the administrative work involved in submitting applications should be kept to a minimum for higher education institutions and agencies.</a:t>
            </a:r>
          </a:p>
          <a:p>
            <a:pPr marL="0" indent="0">
              <a:buNone/>
            </a:pPr>
            <a:r>
              <a:rPr lang="en-US" dirty="0">
                <a:solidFill>
                  <a:schemeClr val="bg1"/>
                </a:solidFill>
              </a:rPr>
              <a:t>It acts in accordance with the European Standards and Guidelines (ESG) and the Interstate Study Accreditation Treaty as well as its implementation through corresponding decrees of the Länder.</a:t>
            </a:r>
          </a:p>
          <a:p>
            <a:pPr marL="0" indent="0">
              <a:buNone/>
            </a:pPr>
            <a:r>
              <a:rPr lang="en-US" dirty="0">
                <a:solidFill>
                  <a:schemeClr val="bg1"/>
                </a:solidFill>
              </a:rPr>
              <a:t>It ensures that accreditation decisions are taken independently of third parties and that potential conflicts of interest are prevented by means of appropriate measures.</a:t>
            </a:r>
          </a:p>
          <a:p>
            <a:pPr marL="0" indent="0">
              <a:buNone/>
            </a:pPr>
            <a:r>
              <a:rPr lang="en-US" dirty="0">
                <a:solidFill>
                  <a:schemeClr val="bg1"/>
                </a:solidFill>
              </a:rPr>
              <a:t>It promotes the dialogue between all actors involved in the accreditation system and works towards a trustful cooperation of all represented stakeholders.</a:t>
            </a:r>
          </a:p>
          <a:p>
            <a:pPr marL="0" indent="0">
              <a:buNone/>
            </a:pPr>
            <a:endParaRPr lang="en-DE" dirty="0">
              <a:solidFill>
                <a:schemeClr val="bg1"/>
              </a:solidFill>
            </a:endParaRPr>
          </a:p>
        </p:txBody>
      </p:sp>
      <p:sp>
        <p:nvSpPr>
          <p:cNvPr id="4" name="Foliennummernplatzhalter 3">
            <a:extLst>
              <a:ext uri="{FF2B5EF4-FFF2-40B4-BE49-F238E27FC236}">
                <a16:creationId xmlns:a16="http://schemas.microsoft.com/office/drawing/2014/main" id="{CEAEA497-713C-476B-9C35-C3B312A1ABFE}"/>
              </a:ext>
            </a:extLst>
          </p:cNvPr>
          <p:cNvSpPr>
            <a:spLocks noGrp="1"/>
          </p:cNvSpPr>
          <p:nvPr>
            <p:ph type="sldNum" sz="quarter" idx="12"/>
          </p:nvPr>
        </p:nvSpPr>
        <p:spPr/>
        <p:txBody>
          <a:bodyPr/>
          <a:lstStyle/>
          <a:p>
            <a:fld id="{AC0BF81E-BCD6-4C3F-AAD2-3DA02DA55E41}" type="slidenum">
              <a:rPr lang="ca-ES" smtClean="0"/>
              <a:t>5</a:t>
            </a:fld>
            <a:endParaRPr lang="ca-ES"/>
          </a:p>
        </p:txBody>
      </p:sp>
    </p:spTree>
    <p:extLst>
      <p:ext uri="{BB962C8B-B14F-4D97-AF65-F5344CB8AC3E}">
        <p14:creationId xmlns:p14="http://schemas.microsoft.com/office/powerpoint/2010/main" val="279290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F2451-F26D-40D5-BF6F-8C1C51499978}"/>
              </a:ext>
            </a:extLst>
          </p:cNvPr>
          <p:cNvSpPr>
            <a:spLocks noGrp="1"/>
          </p:cNvSpPr>
          <p:nvPr>
            <p:ph type="title"/>
          </p:nvPr>
        </p:nvSpPr>
        <p:spPr/>
        <p:txBody>
          <a:bodyPr/>
          <a:lstStyle/>
          <a:p>
            <a:r>
              <a:rPr lang="en-US" dirty="0"/>
              <a:t>P</a:t>
            </a:r>
            <a:r>
              <a:rPr lang="en-DE" dirty="0"/>
              <a:t>r</a:t>
            </a:r>
            <a:r>
              <a:rPr lang="en-US" dirty="0"/>
              <a:t>o</a:t>
            </a:r>
            <a:r>
              <a:rPr lang="en-DE" dirty="0"/>
              <a:t>g</a:t>
            </a:r>
            <a:r>
              <a:rPr lang="en-US" dirty="0"/>
              <a:t>r</a:t>
            </a:r>
            <a:r>
              <a:rPr lang="en-DE" dirty="0"/>
              <a:t>a</a:t>
            </a:r>
            <a:r>
              <a:rPr lang="en-US" dirty="0"/>
              <a:t>m</a:t>
            </a:r>
            <a:r>
              <a:rPr lang="en-DE" dirty="0"/>
              <a:t>m</a:t>
            </a:r>
            <a:r>
              <a:rPr lang="en-US" dirty="0"/>
              <a:t>e</a:t>
            </a:r>
            <a:r>
              <a:rPr lang="en-DE" dirty="0"/>
              <a:t> </a:t>
            </a:r>
            <a:r>
              <a:rPr lang="en-US" dirty="0"/>
              <a:t>A</a:t>
            </a:r>
            <a:r>
              <a:rPr lang="en-DE" dirty="0"/>
              <a:t>c</a:t>
            </a:r>
            <a:r>
              <a:rPr lang="en-US" dirty="0"/>
              <a:t>c</a:t>
            </a:r>
            <a:r>
              <a:rPr lang="en-DE" dirty="0"/>
              <a:t>r</a:t>
            </a:r>
            <a:r>
              <a:rPr lang="en-US" dirty="0"/>
              <a:t>e</a:t>
            </a:r>
            <a:r>
              <a:rPr lang="en-DE" dirty="0"/>
              <a:t>d</a:t>
            </a:r>
            <a:r>
              <a:rPr lang="en-US" dirty="0"/>
              <a:t>i</a:t>
            </a:r>
            <a:r>
              <a:rPr lang="en-DE" dirty="0"/>
              <a:t>t</a:t>
            </a:r>
            <a:r>
              <a:rPr lang="en-US" dirty="0"/>
              <a:t>a</a:t>
            </a:r>
            <a:r>
              <a:rPr lang="en-DE" dirty="0"/>
              <a:t>t</a:t>
            </a:r>
            <a:r>
              <a:rPr lang="en-US" dirty="0"/>
              <a:t>i</a:t>
            </a:r>
            <a:r>
              <a:rPr lang="en-DE" dirty="0"/>
              <a:t>o</a:t>
            </a:r>
            <a:r>
              <a:rPr lang="en-US" dirty="0"/>
              <a:t>n</a:t>
            </a:r>
            <a:endParaRPr lang="en-DE" dirty="0"/>
          </a:p>
        </p:txBody>
      </p:sp>
      <p:sp>
        <p:nvSpPr>
          <p:cNvPr id="3" name="Inhaltsplatzhalter 2">
            <a:extLst>
              <a:ext uri="{FF2B5EF4-FFF2-40B4-BE49-F238E27FC236}">
                <a16:creationId xmlns:a16="http://schemas.microsoft.com/office/drawing/2014/main" id="{3BF58F31-0816-4C0E-B9E5-56D7EEB5FA58}"/>
              </a:ext>
            </a:extLst>
          </p:cNvPr>
          <p:cNvSpPr>
            <a:spLocks noGrp="1"/>
          </p:cNvSpPr>
          <p:nvPr>
            <p:ph idx="1"/>
          </p:nvPr>
        </p:nvSpPr>
        <p:spPr/>
        <p:txBody>
          <a:bodyPr/>
          <a:lstStyle/>
          <a:p>
            <a:pPr marL="0" indent="0">
              <a:buNone/>
            </a:pPr>
            <a:r>
              <a:rPr lang="en-US" dirty="0">
                <a:solidFill>
                  <a:schemeClr val="bg1"/>
                </a:solidFill>
              </a:rPr>
              <a:t>The subject of </a:t>
            </a:r>
            <a:r>
              <a:rPr lang="en-US" dirty="0" err="1">
                <a:solidFill>
                  <a:schemeClr val="bg1"/>
                </a:solidFill>
              </a:rPr>
              <a:t>programme</a:t>
            </a:r>
            <a:r>
              <a:rPr lang="en-US" dirty="0">
                <a:solidFill>
                  <a:schemeClr val="bg1"/>
                </a:solidFill>
              </a:rPr>
              <a:t> accreditation are Bachelor's and Master’s</a:t>
            </a:r>
            <a:r>
              <a:rPr lang="en-DE" dirty="0">
                <a:solidFill>
                  <a:schemeClr val="bg1"/>
                </a:solidFill>
              </a:rPr>
              <a:t> </a:t>
            </a:r>
            <a:r>
              <a:rPr lang="en-US" dirty="0" err="1">
                <a:solidFill>
                  <a:schemeClr val="bg1"/>
                </a:solidFill>
              </a:rPr>
              <a:t>programmes</a:t>
            </a:r>
            <a:r>
              <a:rPr lang="en-US" dirty="0">
                <a:solidFill>
                  <a:schemeClr val="bg1"/>
                </a:solidFill>
              </a:rPr>
              <a:t> offered by state or state-</a:t>
            </a:r>
            <a:r>
              <a:rPr lang="en-US" dirty="0" err="1">
                <a:solidFill>
                  <a:schemeClr val="bg1"/>
                </a:solidFill>
              </a:rPr>
              <a:t>recognised</a:t>
            </a:r>
            <a:r>
              <a:rPr lang="en-US" dirty="0">
                <a:solidFill>
                  <a:schemeClr val="bg1"/>
                </a:solidFill>
              </a:rPr>
              <a:t> HEIs in Germany.</a:t>
            </a:r>
          </a:p>
          <a:p>
            <a:pPr marL="0" indent="0">
              <a:buNone/>
            </a:pPr>
            <a:r>
              <a:rPr lang="en-US" dirty="0">
                <a:solidFill>
                  <a:schemeClr val="bg1"/>
                </a:solidFill>
              </a:rPr>
              <a:t>Differentiation between formal and academic criteria</a:t>
            </a:r>
          </a:p>
          <a:p>
            <a:pPr marL="0" indent="0">
              <a:buNone/>
            </a:pPr>
            <a:r>
              <a:rPr lang="en-US" dirty="0">
                <a:solidFill>
                  <a:schemeClr val="bg1"/>
                </a:solidFill>
              </a:rPr>
              <a:t>Agencies assess the formal criteria</a:t>
            </a:r>
          </a:p>
          <a:p>
            <a:pPr marL="0" indent="0">
              <a:buNone/>
            </a:pPr>
            <a:r>
              <a:rPr lang="en-US" dirty="0">
                <a:solidFill>
                  <a:schemeClr val="bg1"/>
                </a:solidFill>
              </a:rPr>
              <a:t>• Structure and duration</a:t>
            </a:r>
          </a:p>
          <a:p>
            <a:pPr marL="0" indent="0">
              <a:buNone/>
            </a:pPr>
            <a:r>
              <a:rPr lang="en-US" dirty="0">
                <a:solidFill>
                  <a:schemeClr val="bg1"/>
                </a:solidFill>
              </a:rPr>
              <a:t>• Admission requirements</a:t>
            </a:r>
          </a:p>
          <a:p>
            <a:pPr marL="0" indent="0">
              <a:buNone/>
            </a:pPr>
            <a:r>
              <a:rPr lang="en-US" dirty="0">
                <a:solidFill>
                  <a:schemeClr val="bg1"/>
                </a:solidFill>
              </a:rPr>
              <a:t>• Adequate academic degree</a:t>
            </a:r>
          </a:p>
          <a:p>
            <a:pPr marL="0" indent="0">
              <a:buNone/>
            </a:pPr>
            <a:r>
              <a:rPr lang="en-US" dirty="0">
                <a:solidFill>
                  <a:schemeClr val="bg1"/>
                </a:solidFill>
              </a:rPr>
              <a:t>• </a:t>
            </a:r>
            <a:r>
              <a:rPr lang="en-US" dirty="0" err="1">
                <a:solidFill>
                  <a:schemeClr val="bg1"/>
                </a:solidFill>
              </a:rPr>
              <a:t>Modularisation</a:t>
            </a:r>
            <a:endParaRPr lang="en-US" dirty="0">
              <a:solidFill>
                <a:schemeClr val="bg1"/>
              </a:solidFill>
            </a:endParaRPr>
          </a:p>
          <a:p>
            <a:pPr marL="0" indent="0">
              <a:buNone/>
            </a:pPr>
            <a:r>
              <a:rPr lang="en-US" dirty="0">
                <a:solidFill>
                  <a:schemeClr val="bg1"/>
                </a:solidFill>
              </a:rPr>
              <a:t>• Credit-Point System</a:t>
            </a:r>
            <a:endParaRPr lang="en-DE" dirty="0">
              <a:solidFill>
                <a:schemeClr val="bg1"/>
              </a:solidFill>
            </a:endParaRPr>
          </a:p>
        </p:txBody>
      </p:sp>
      <p:sp>
        <p:nvSpPr>
          <p:cNvPr id="4" name="Foliennummernplatzhalter 3">
            <a:extLst>
              <a:ext uri="{FF2B5EF4-FFF2-40B4-BE49-F238E27FC236}">
                <a16:creationId xmlns:a16="http://schemas.microsoft.com/office/drawing/2014/main" id="{842B157C-9641-4910-9109-C5F01FDB4E55}"/>
              </a:ext>
            </a:extLst>
          </p:cNvPr>
          <p:cNvSpPr>
            <a:spLocks noGrp="1"/>
          </p:cNvSpPr>
          <p:nvPr>
            <p:ph type="sldNum" sz="quarter" idx="12"/>
          </p:nvPr>
        </p:nvSpPr>
        <p:spPr/>
        <p:txBody>
          <a:bodyPr/>
          <a:lstStyle/>
          <a:p>
            <a:fld id="{AC0BF81E-BCD6-4C3F-AAD2-3DA02DA55E41}" type="slidenum">
              <a:rPr lang="ca-ES" smtClean="0"/>
              <a:t>6</a:t>
            </a:fld>
            <a:endParaRPr lang="ca-ES"/>
          </a:p>
        </p:txBody>
      </p:sp>
    </p:spTree>
    <p:extLst>
      <p:ext uri="{BB962C8B-B14F-4D97-AF65-F5344CB8AC3E}">
        <p14:creationId xmlns:p14="http://schemas.microsoft.com/office/powerpoint/2010/main" val="409470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F2451-F26D-40D5-BF6F-8C1C51499978}"/>
              </a:ext>
            </a:extLst>
          </p:cNvPr>
          <p:cNvSpPr>
            <a:spLocks noGrp="1"/>
          </p:cNvSpPr>
          <p:nvPr>
            <p:ph type="title"/>
          </p:nvPr>
        </p:nvSpPr>
        <p:spPr/>
        <p:txBody>
          <a:bodyPr/>
          <a:lstStyle/>
          <a:p>
            <a:r>
              <a:rPr lang="en-US" dirty="0"/>
              <a:t>P</a:t>
            </a:r>
            <a:r>
              <a:rPr lang="en-DE" dirty="0"/>
              <a:t>r</a:t>
            </a:r>
            <a:r>
              <a:rPr lang="en-US" dirty="0"/>
              <a:t>o</a:t>
            </a:r>
            <a:r>
              <a:rPr lang="en-DE" dirty="0"/>
              <a:t>g</a:t>
            </a:r>
            <a:r>
              <a:rPr lang="en-US" dirty="0"/>
              <a:t>r</a:t>
            </a:r>
            <a:r>
              <a:rPr lang="en-DE" dirty="0"/>
              <a:t>a</a:t>
            </a:r>
            <a:r>
              <a:rPr lang="en-US" dirty="0"/>
              <a:t>m</a:t>
            </a:r>
            <a:r>
              <a:rPr lang="en-DE" dirty="0"/>
              <a:t>m</a:t>
            </a:r>
            <a:r>
              <a:rPr lang="en-US" dirty="0"/>
              <a:t>e</a:t>
            </a:r>
            <a:r>
              <a:rPr lang="en-DE" dirty="0"/>
              <a:t> </a:t>
            </a:r>
            <a:r>
              <a:rPr lang="en-US" dirty="0"/>
              <a:t>A</a:t>
            </a:r>
            <a:r>
              <a:rPr lang="en-DE" dirty="0"/>
              <a:t>c</a:t>
            </a:r>
            <a:r>
              <a:rPr lang="en-US" dirty="0"/>
              <a:t>c</a:t>
            </a:r>
            <a:r>
              <a:rPr lang="en-DE" dirty="0"/>
              <a:t>r</a:t>
            </a:r>
            <a:r>
              <a:rPr lang="en-US" dirty="0"/>
              <a:t>e</a:t>
            </a:r>
            <a:r>
              <a:rPr lang="en-DE" dirty="0"/>
              <a:t>d</a:t>
            </a:r>
            <a:r>
              <a:rPr lang="en-US" dirty="0"/>
              <a:t>i</a:t>
            </a:r>
            <a:r>
              <a:rPr lang="en-DE" dirty="0"/>
              <a:t>t</a:t>
            </a:r>
            <a:r>
              <a:rPr lang="en-US" dirty="0"/>
              <a:t>a</a:t>
            </a:r>
            <a:r>
              <a:rPr lang="en-DE" dirty="0"/>
              <a:t>t</a:t>
            </a:r>
            <a:r>
              <a:rPr lang="en-US" dirty="0"/>
              <a:t>i</a:t>
            </a:r>
            <a:r>
              <a:rPr lang="en-DE" dirty="0"/>
              <a:t>o</a:t>
            </a:r>
            <a:r>
              <a:rPr lang="en-US" dirty="0"/>
              <a:t>n</a:t>
            </a:r>
            <a:endParaRPr lang="en-DE" dirty="0"/>
          </a:p>
        </p:txBody>
      </p:sp>
      <p:sp>
        <p:nvSpPr>
          <p:cNvPr id="3" name="Inhaltsplatzhalter 2">
            <a:extLst>
              <a:ext uri="{FF2B5EF4-FFF2-40B4-BE49-F238E27FC236}">
                <a16:creationId xmlns:a16="http://schemas.microsoft.com/office/drawing/2014/main" id="{3BF58F31-0816-4C0E-B9E5-56D7EEB5FA58}"/>
              </a:ext>
            </a:extLst>
          </p:cNvPr>
          <p:cNvSpPr>
            <a:spLocks noGrp="1"/>
          </p:cNvSpPr>
          <p:nvPr>
            <p:ph idx="1"/>
          </p:nvPr>
        </p:nvSpPr>
        <p:spPr/>
        <p:txBody>
          <a:bodyPr>
            <a:normAutofit fontScale="85000" lnSpcReduction="20000"/>
          </a:bodyPr>
          <a:lstStyle/>
          <a:p>
            <a:pPr marL="0" indent="0">
              <a:buNone/>
            </a:pPr>
            <a:r>
              <a:rPr lang="en-US" dirty="0">
                <a:solidFill>
                  <a:schemeClr val="bg1"/>
                </a:solidFill>
              </a:rPr>
              <a:t>Expert panels assess the academic criteria</a:t>
            </a:r>
          </a:p>
          <a:p>
            <a:pPr marL="0" indent="0">
              <a:buNone/>
            </a:pPr>
            <a:r>
              <a:rPr lang="en-US" dirty="0">
                <a:solidFill>
                  <a:schemeClr val="bg1"/>
                </a:solidFill>
              </a:rPr>
              <a:t>• Qualification objectives and learning outcomes</a:t>
            </a:r>
          </a:p>
          <a:p>
            <a:pPr marL="0" indent="0">
              <a:buNone/>
            </a:pPr>
            <a:r>
              <a:rPr lang="en-US" dirty="0">
                <a:solidFill>
                  <a:schemeClr val="bg1"/>
                </a:solidFill>
              </a:rPr>
              <a:t>• Curriculum</a:t>
            </a:r>
          </a:p>
          <a:p>
            <a:pPr marL="0" indent="0">
              <a:buNone/>
            </a:pPr>
            <a:r>
              <a:rPr lang="en-US" dirty="0">
                <a:solidFill>
                  <a:schemeClr val="bg1"/>
                </a:solidFill>
              </a:rPr>
              <a:t>• Academic Mobility</a:t>
            </a:r>
          </a:p>
          <a:p>
            <a:pPr marL="0" indent="0">
              <a:buNone/>
            </a:pPr>
            <a:r>
              <a:rPr lang="en-US" dirty="0">
                <a:solidFill>
                  <a:schemeClr val="bg1"/>
                </a:solidFill>
              </a:rPr>
              <a:t>• Teaching Staff</a:t>
            </a:r>
          </a:p>
          <a:p>
            <a:pPr marL="0" indent="0">
              <a:buNone/>
            </a:pPr>
            <a:r>
              <a:rPr lang="en-US" dirty="0">
                <a:solidFill>
                  <a:schemeClr val="bg1"/>
                </a:solidFill>
              </a:rPr>
              <a:t>• Resources</a:t>
            </a:r>
          </a:p>
          <a:p>
            <a:pPr marL="0" indent="0">
              <a:buNone/>
            </a:pPr>
            <a:r>
              <a:rPr lang="en-US" dirty="0">
                <a:solidFill>
                  <a:schemeClr val="bg1"/>
                </a:solidFill>
              </a:rPr>
              <a:t>• Examinations</a:t>
            </a:r>
          </a:p>
          <a:p>
            <a:pPr marL="0" indent="0">
              <a:buNone/>
            </a:pPr>
            <a:r>
              <a:rPr lang="en-US" dirty="0">
                <a:solidFill>
                  <a:schemeClr val="bg1"/>
                </a:solidFill>
              </a:rPr>
              <a:t>• Workload and </a:t>
            </a:r>
            <a:r>
              <a:rPr lang="en-US" dirty="0" err="1">
                <a:solidFill>
                  <a:schemeClr val="bg1"/>
                </a:solidFill>
              </a:rPr>
              <a:t>organisation</a:t>
            </a:r>
            <a:endParaRPr lang="en-US" dirty="0">
              <a:solidFill>
                <a:schemeClr val="bg1"/>
              </a:solidFill>
            </a:endParaRPr>
          </a:p>
          <a:p>
            <a:pPr marL="0" indent="0">
              <a:buNone/>
            </a:pPr>
            <a:r>
              <a:rPr lang="en-US" dirty="0">
                <a:solidFill>
                  <a:schemeClr val="bg1"/>
                </a:solidFill>
              </a:rPr>
              <a:t>• Adequacy and up-to-</a:t>
            </a:r>
            <a:r>
              <a:rPr lang="en-US" dirty="0" err="1">
                <a:solidFill>
                  <a:schemeClr val="bg1"/>
                </a:solidFill>
              </a:rPr>
              <a:t>dateness</a:t>
            </a:r>
            <a:r>
              <a:rPr lang="en-US" dirty="0">
                <a:solidFill>
                  <a:schemeClr val="bg1"/>
                </a:solidFill>
              </a:rPr>
              <a:t> of the </a:t>
            </a:r>
            <a:r>
              <a:rPr lang="en-US" dirty="0" err="1">
                <a:solidFill>
                  <a:schemeClr val="bg1"/>
                </a:solidFill>
              </a:rPr>
              <a:t>programme</a:t>
            </a:r>
            <a:endParaRPr lang="en-US" dirty="0">
              <a:solidFill>
                <a:schemeClr val="bg1"/>
              </a:solidFill>
            </a:endParaRPr>
          </a:p>
          <a:p>
            <a:pPr marL="0" indent="0">
              <a:buNone/>
            </a:pPr>
            <a:r>
              <a:rPr lang="en-US" dirty="0">
                <a:solidFill>
                  <a:schemeClr val="bg1"/>
                </a:solidFill>
              </a:rPr>
              <a:t>• Quality assurance measures</a:t>
            </a:r>
          </a:p>
          <a:p>
            <a:pPr marL="0" indent="0">
              <a:buNone/>
            </a:pPr>
            <a:r>
              <a:rPr lang="en-US" dirty="0">
                <a:solidFill>
                  <a:schemeClr val="bg1"/>
                </a:solidFill>
              </a:rPr>
              <a:t>• Gender equality and compensation of disadvantages</a:t>
            </a:r>
          </a:p>
          <a:p>
            <a:pPr marL="0" indent="0">
              <a:buNone/>
            </a:pPr>
            <a:r>
              <a:rPr lang="en-US" dirty="0">
                <a:solidFill>
                  <a:schemeClr val="bg1"/>
                </a:solidFill>
              </a:rPr>
              <a:t>• Special regulations for joint degree </a:t>
            </a:r>
            <a:r>
              <a:rPr lang="en-US" dirty="0" err="1">
                <a:solidFill>
                  <a:schemeClr val="bg1"/>
                </a:solidFill>
              </a:rPr>
              <a:t>programmes</a:t>
            </a:r>
            <a:r>
              <a:rPr lang="en-US" dirty="0">
                <a:solidFill>
                  <a:schemeClr val="bg1"/>
                </a:solidFill>
              </a:rPr>
              <a:t> and other forms of</a:t>
            </a:r>
            <a:r>
              <a:rPr lang="en-DE" dirty="0">
                <a:solidFill>
                  <a:schemeClr val="bg1"/>
                </a:solidFill>
              </a:rPr>
              <a:t> </a:t>
            </a:r>
            <a:r>
              <a:rPr lang="en-US" dirty="0">
                <a:solidFill>
                  <a:schemeClr val="bg1"/>
                </a:solidFill>
              </a:rPr>
              <a:t>cooperation</a:t>
            </a:r>
            <a:endParaRPr lang="en-DE" dirty="0">
              <a:solidFill>
                <a:schemeClr val="bg1"/>
              </a:solidFill>
            </a:endParaRPr>
          </a:p>
        </p:txBody>
      </p:sp>
      <p:sp>
        <p:nvSpPr>
          <p:cNvPr id="4" name="Foliennummernplatzhalter 3">
            <a:extLst>
              <a:ext uri="{FF2B5EF4-FFF2-40B4-BE49-F238E27FC236}">
                <a16:creationId xmlns:a16="http://schemas.microsoft.com/office/drawing/2014/main" id="{842B157C-9641-4910-9109-C5F01FDB4E55}"/>
              </a:ext>
            </a:extLst>
          </p:cNvPr>
          <p:cNvSpPr>
            <a:spLocks noGrp="1"/>
          </p:cNvSpPr>
          <p:nvPr>
            <p:ph type="sldNum" sz="quarter" idx="12"/>
          </p:nvPr>
        </p:nvSpPr>
        <p:spPr/>
        <p:txBody>
          <a:bodyPr/>
          <a:lstStyle/>
          <a:p>
            <a:fld id="{AC0BF81E-BCD6-4C3F-AAD2-3DA02DA55E41}" type="slidenum">
              <a:rPr lang="ca-ES" smtClean="0"/>
              <a:t>7</a:t>
            </a:fld>
            <a:endParaRPr lang="ca-ES"/>
          </a:p>
        </p:txBody>
      </p:sp>
    </p:spTree>
    <p:extLst>
      <p:ext uri="{BB962C8B-B14F-4D97-AF65-F5344CB8AC3E}">
        <p14:creationId xmlns:p14="http://schemas.microsoft.com/office/powerpoint/2010/main" val="402174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F2451-F26D-40D5-BF6F-8C1C51499978}"/>
              </a:ext>
            </a:extLst>
          </p:cNvPr>
          <p:cNvSpPr>
            <a:spLocks noGrp="1"/>
          </p:cNvSpPr>
          <p:nvPr>
            <p:ph type="title"/>
          </p:nvPr>
        </p:nvSpPr>
        <p:spPr/>
        <p:txBody>
          <a:bodyPr/>
          <a:lstStyle/>
          <a:p>
            <a:r>
              <a:rPr lang="en-US" dirty="0"/>
              <a:t>P</a:t>
            </a:r>
            <a:r>
              <a:rPr lang="en-DE" dirty="0"/>
              <a:t>r</a:t>
            </a:r>
            <a:r>
              <a:rPr lang="en-US" dirty="0"/>
              <a:t>o</a:t>
            </a:r>
            <a:r>
              <a:rPr lang="en-DE" dirty="0"/>
              <a:t>g</a:t>
            </a:r>
            <a:r>
              <a:rPr lang="en-US" dirty="0"/>
              <a:t>r</a:t>
            </a:r>
            <a:r>
              <a:rPr lang="en-DE" dirty="0"/>
              <a:t>a</a:t>
            </a:r>
            <a:r>
              <a:rPr lang="en-US" dirty="0"/>
              <a:t>m</a:t>
            </a:r>
            <a:r>
              <a:rPr lang="en-DE" dirty="0"/>
              <a:t>m</a:t>
            </a:r>
            <a:r>
              <a:rPr lang="en-US" dirty="0"/>
              <a:t>e</a:t>
            </a:r>
            <a:r>
              <a:rPr lang="en-DE" dirty="0"/>
              <a:t> </a:t>
            </a:r>
            <a:r>
              <a:rPr lang="en-US" dirty="0"/>
              <a:t>A</a:t>
            </a:r>
            <a:r>
              <a:rPr lang="en-DE" dirty="0"/>
              <a:t>c</a:t>
            </a:r>
            <a:r>
              <a:rPr lang="en-US" dirty="0"/>
              <a:t>c</a:t>
            </a:r>
            <a:r>
              <a:rPr lang="en-DE" dirty="0"/>
              <a:t>r</a:t>
            </a:r>
            <a:r>
              <a:rPr lang="en-US" dirty="0"/>
              <a:t>e</a:t>
            </a:r>
            <a:r>
              <a:rPr lang="en-DE" dirty="0"/>
              <a:t>d</a:t>
            </a:r>
            <a:r>
              <a:rPr lang="en-US" dirty="0"/>
              <a:t>i</a:t>
            </a:r>
            <a:r>
              <a:rPr lang="en-DE" dirty="0"/>
              <a:t>t</a:t>
            </a:r>
            <a:r>
              <a:rPr lang="en-US" dirty="0"/>
              <a:t>a</a:t>
            </a:r>
            <a:r>
              <a:rPr lang="en-DE" dirty="0"/>
              <a:t>t</a:t>
            </a:r>
            <a:r>
              <a:rPr lang="en-US" dirty="0"/>
              <a:t>i</a:t>
            </a:r>
            <a:r>
              <a:rPr lang="en-DE" dirty="0"/>
              <a:t>o</a:t>
            </a:r>
            <a:r>
              <a:rPr lang="en-US" dirty="0"/>
              <a:t>n</a:t>
            </a:r>
            <a:endParaRPr lang="en-DE" dirty="0"/>
          </a:p>
        </p:txBody>
      </p:sp>
      <p:sp>
        <p:nvSpPr>
          <p:cNvPr id="4" name="Foliennummernplatzhalter 3">
            <a:extLst>
              <a:ext uri="{FF2B5EF4-FFF2-40B4-BE49-F238E27FC236}">
                <a16:creationId xmlns:a16="http://schemas.microsoft.com/office/drawing/2014/main" id="{842B157C-9641-4910-9109-C5F01FDB4E55}"/>
              </a:ext>
            </a:extLst>
          </p:cNvPr>
          <p:cNvSpPr>
            <a:spLocks noGrp="1"/>
          </p:cNvSpPr>
          <p:nvPr>
            <p:ph type="sldNum" sz="quarter" idx="12"/>
          </p:nvPr>
        </p:nvSpPr>
        <p:spPr/>
        <p:txBody>
          <a:bodyPr/>
          <a:lstStyle/>
          <a:p>
            <a:fld id="{AC0BF81E-BCD6-4C3F-AAD2-3DA02DA55E41}" type="slidenum">
              <a:rPr lang="ca-ES" smtClean="0"/>
              <a:t>8</a:t>
            </a:fld>
            <a:endParaRPr lang="ca-ES"/>
          </a:p>
        </p:txBody>
      </p:sp>
      <p:sp>
        <p:nvSpPr>
          <p:cNvPr id="7" name="Inhaltsplatzhalter 6">
            <a:extLst>
              <a:ext uri="{FF2B5EF4-FFF2-40B4-BE49-F238E27FC236}">
                <a16:creationId xmlns:a16="http://schemas.microsoft.com/office/drawing/2014/main" id="{E168A20A-C10C-4E00-A562-AD65E6EDB28B}"/>
              </a:ext>
            </a:extLst>
          </p:cNvPr>
          <p:cNvSpPr>
            <a:spLocks noGrp="1"/>
          </p:cNvSpPr>
          <p:nvPr>
            <p:ph idx="1"/>
          </p:nvPr>
        </p:nvSpPr>
        <p:spPr/>
        <p:txBody>
          <a:bodyPr/>
          <a:lstStyle/>
          <a:p>
            <a:endParaRPr lang="en-DE" dirty="0"/>
          </a:p>
        </p:txBody>
      </p:sp>
      <p:pic>
        <p:nvPicPr>
          <p:cNvPr id="8" name="Grafik 7">
            <a:extLst>
              <a:ext uri="{FF2B5EF4-FFF2-40B4-BE49-F238E27FC236}">
                <a16:creationId xmlns:a16="http://schemas.microsoft.com/office/drawing/2014/main" id="{B02872CB-AED7-47BE-AF94-A5451B4B011C}"/>
              </a:ext>
            </a:extLst>
          </p:cNvPr>
          <p:cNvPicPr>
            <a:picLocks noChangeAspect="1"/>
          </p:cNvPicPr>
          <p:nvPr/>
        </p:nvPicPr>
        <p:blipFill>
          <a:blip r:embed="rId2"/>
          <a:stretch>
            <a:fillRect/>
          </a:stretch>
        </p:blipFill>
        <p:spPr>
          <a:xfrm>
            <a:off x="677334" y="1882458"/>
            <a:ext cx="6675701" cy="4158904"/>
          </a:xfrm>
          <a:prstGeom prst="rect">
            <a:avLst/>
          </a:prstGeom>
        </p:spPr>
      </p:pic>
    </p:spTree>
    <p:extLst>
      <p:ext uri="{BB962C8B-B14F-4D97-AF65-F5344CB8AC3E}">
        <p14:creationId xmlns:p14="http://schemas.microsoft.com/office/powerpoint/2010/main" val="69613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F2451-F26D-40D5-BF6F-8C1C51499978}"/>
              </a:ext>
            </a:extLst>
          </p:cNvPr>
          <p:cNvSpPr>
            <a:spLocks noGrp="1"/>
          </p:cNvSpPr>
          <p:nvPr>
            <p:ph type="title"/>
          </p:nvPr>
        </p:nvSpPr>
        <p:spPr/>
        <p:txBody>
          <a:bodyPr/>
          <a:lstStyle/>
          <a:p>
            <a:r>
              <a:rPr lang="en-US" dirty="0"/>
              <a:t>P</a:t>
            </a:r>
            <a:r>
              <a:rPr lang="en-DE" dirty="0"/>
              <a:t>r</a:t>
            </a:r>
            <a:r>
              <a:rPr lang="en-US" dirty="0"/>
              <a:t>o</a:t>
            </a:r>
            <a:r>
              <a:rPr lang="en-DE" dirty="0"/>
              <a:t>g</a:t>
            </a:r>
            <a:r>
              <a:rPr lang="en-US" dirty="0"/>
              <a:t>r</a:t>
            </a:r>
            <a:r>
              <a:rPr lang="en-DE" dirty="0"/>
              <a:t>a</a:t>
            </a:r>
            <a:r>
              <a:rPr lang="en-US" dirty="0"/>
              <a:t>m</a:t>
            </a:r>
            <a:r>
              <a:rPr lang="en-DE" dirty="0"/>
              <a:t>m</a:t>
            </a:r>
            <a:r>
              <a:rPr lang="en-US" dirty="0"/>
              <a:t>e</a:t>
            </a:r>
            <a:r>
              <a:rPr lang="en-DE" dirty="0"/>
              <a:t> </a:t>
            </a:r>
            <a:r>
              <a:rPr lang="en-US" dirty="0"/>
              <a:t>A</a:t>
            </a:r>
            <a:r>
              <a:rPr lang="en-DE" dirty="0"/>
              <a:t>c</a:t>
            </a:r>
            <a:r>
              <a:rPr lang="en-US" dirty="0"/>
              <a:t>c</a:t>
            </a:r>
            <a:r>
              <a:rPr lang="en-DE" dirty="0"/>
              <a:t>r</a:t>
            </a:r>
            <a:r>
              <a:rPr lang="en-US" dirty="0"/>
              <a:t>e</a:t>
            </a:r>
            <a:r>
              <a:rPr lang="en-DE" dirty="0"/>
              <a:t>d</a:t>
            </a:r>
            <a:r>
              <a:rPr lang="en-US" dirty="0"/>
              <a:t>i</a:t>
            </a:r>
            <a:r>
              <a:rPr lang="en-DE" dirty="0"/>
              <a:t>t</a:t>
            </a:r>
            <a:r>
              <a:rPr lang="en-US" dirty="0"/>
              <a:t>a</a:t>
            </a:r>
            <a:r>
              <a:rPr lang="en-DE" dirty="0"/>
              <a:t>t</a:t>
            </a:r>
            <a:r>
              <a:rPr lang="en-US" dirty="0"/>
              <a:t>i</a:t>
            </a:r>
            <a:r>
              <a:rPr lang="en-DE" dirty="0"/>
              <a:t>o</a:t>
            </a:r>
            <a:r>
              <a:rPr lang="en-US" dirty="0"/>
              <a:t>n</a:t>
            </a:r>
            <a:endParaRPr lang="en-DE" dirty="0"/>
          </a:p>
        </p:txBody>
      </p:sp>
      <p:sp>
        <p:nvSpPr>
          <p:cNvPr id="4" name="Foliennummernplatzhalter 3">
            <a:extLst>
              <a:ext uri="{FF2B5EF4-FFF2-40B4-BE49-F238E27FC236}">
                <a16:creationId xmlns:a16="http://schemas.microsoft.com/office/drawing/2014/main" id="{842B157C-9641-4910-9109-C5F01FDB4E55}"/>
              </a:ext>
            </a:extLst>
          </p:cNvPr>
          <p:cNvSpPr>
            <a:spLocks noGrp="1"/>
          </p:cNvSpPr>
          <p:nvPr>
            <p:ph type="sldNum" sz="quarter" idx="12"/>
          </p:nvPr>
        </p:nvSpPr>
        <p:spPr/>
        <p:txBody>
          <a:bodyPr/>
          <a:lstStyle/>
          <a:p>
            <a:fld id="{AC0BF81E-BCD6-4C3F-AAD2-3DA02DA55E41}" type="slidenum">
              <a:rPr lang="ca-ES" smtClean="0"/>
              <a:t>9</a:t>
            </a:fld>
            <a:endParaRPr lang="ca-ES"/>
          </a:p>
        </p:txBody>
      </p:sp>
      <p:sp>
        <p:nvSpPr>
          <p:cNvPr id="7" name="Inhaltsplatzhalter 6">
            <a:extLst>
              <a:ext uri="{FF2B5EF4-FFF2-40B4-BE49-F238E27FC236}">
                <a16:creationId xmlns:a16="http://schemas.microsoft.com/office/drawing/2014/main" id="{E168A20A-C10C-4E00-A562-AD65E6EDB28B}"/>
              </a:ext>
            </a:extLst>
          </p:cNvPr>
          <p:cNvSpPr>
            <a:spLocks noGrp="1"/>
          </p:cNvSpPr>
          <p:nvPr>
            <p:ph idx="1"/>
          </p:nvPr>
        </p:nvSpPr>
        <p:spPr/>
        <p:txBody>
          <a:bodyPr/>
          <a:lstStyle/>
          <a:p>
            <a:endParaRPr lang="en-DE" dirty="0"/>
          </a:p>
        </p:txBody>
      </p:sp>
      <p:pic>
        <p:nvPicPr>
          <p:cNvPr id="3" name="Grafik 2">
            <a:extLst>
              <a:ext uri="{FF2B5EF4-FFF2-40B4-BE49-F238E27FC236}">
                <a16:creationId xmlns:a16="http://schemas.microsoft.com/office/drawing/2014/main" id="{4FD30740-A6CD-43E8-BA3A-9CA1320BEB87}"/>
              </a:ext>
            </a:extLst>
          </p:cNvPr>
          <p:cNvPicPr>
            <a:picLocks noChangeAspect="1"/>
          </p:cNvPicPr>
          <p:nvPr/>
        </p:nvPicPr>
        <p:blipFill>
          <a:blip r:embed="rId2"/>
          <a:stretch>
            <a:fillRect/>
          </a:stretch>
        </p:blipFill>
        <p:spPr>
          <a:xfrm>
            <a:off x="677334" y="1938165"/>
            <a:ext cx="6741561" cy="4103197"/>
          </a:xfrm>
          <a:prstGeom prst="rect">
            <a:avLst/>
          </a:prstGeom>
        </p:spPr>
      </p:pic>
    </p:spTree>
    <p:extLst>
      <p:ext uri="{BB962C8B-B14F-4D97-AF65-F5344CB8AC3E}">
        <p14:creationId xmlns:p14="http://schemas.microsoft.com/office/powerpoint/2010/main" val="140010643"/>
      </p:ext>
    </p:extLst>
  </p:cSld>
  <p:clrMapOvr>
    <a:masterClrMapping/>
  </p:clrMapOvr>
</p:sld>
</file>

<file path=ppt/theme/theme1.xml><?xml version="1.0" encoding="utf-8"?>
<a:theme xmlns:a="http://schemas.openxmlformats.org/drawingml/2006/main" name="Facet">
  <a:themeElements>
    <a:clrScheme name="Custom 15">
      <a:dk1>
        <a:sysClr val="windowText" lastClr="000000"/>
      </a:dk1>
      <a:lt1>
        <a:sysClr val="window" lastClr="FFFFFF"/>
      </a:lt1>
      <a:dk2>
        <a:srgbClr val="2C3C43"/>
      </a:dk2>
      <a:lt2>
        <a:srgbClr val="EBEBEB"/>
      </a:lt2>
      <a:accent1>
        <a:srgbClr val="F4CE2C"/>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63e4da-ad7f-4982-acb8-013e2a79aa1b">
      <Terms xmlns="http://schemas.microsoft.com/office/infopath/2007/PartnerControls"/>
    </lcf76f155ced4ddcb4097134ff3c332f>
    <TaxCatchAll xmlns="7df259b5-d1dc-41da-bba6-f2fbd95a00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13525B640899D4CAD045FF8ECE6CEE7" ma:contentTypeVersion="16" ma:contentTypeDescription="Ein neues Dokument erstellen." ma:contentTypeScope="" ma:versionID="6b18c85609dd6b1ed26340e89ceffa01">
  <xsd:schema xmlns:xsd="http://www.w3.org/2001/XMLSchema" xmlns:xs="http://www.w3.org/2001/XMLSchema" xmlns:p="http://schemas.microsoft.com/office/2006/metadata/properties" xmlns:ns2="0163e4da-ad7f-4982-acb8-013e2a79aa1b" xmlns:ns3="7df259b5-d1dc-41da-bba6-f2fbd95a005b" targetNamespace="http://schemas.microsoft.com/office/2006/metadata/properties" ma:root="true" ma:fieldsID="10451503c91e3461fad6b468defa6ad1" ns2:_="" ns3:_="">
    <xsd:import namespace="0163e4da-ad7f-4982-acb8-013e2a79aa1b"/>
    <xsd:import namespace="7df259b5-d1dc-41da-bba6-f2fbd95a00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3e4da-ad7f-4982-acb8-013e2a79aa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52b408e-820a-469d-ba60-de24c1fbd8d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259b5-d1dc-41da-bba6-f2fbd95a005b" elementFormDefault="qualified">
    <xsd:import namespace="http://schemas.microsoft.com/office/2006/documentManagement/types"/>
    <xsd:import namespace="http://schemas.microsoft.com/office/infopath/2007/PartnerControls"/>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3d76a32c-742e-406e-92d6-b4508cc2148d}" ma:internalName="TaxCatchAll" ma:showField="CatchAllData" ma:web="7df259b5-d1dc-41da-bba6-f2fbd95a00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BF83E8-AD86-45E6-B07B-0AE97D5F30B7}">
  <ds:schemaRefs>
    <ds:schemaRef ds:uri="7df259b5-d1dc-41da-bba6-f2fbd95a005b"/>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0163e4da-ad7f-4982-acb8-013e2a79aa1b"/>
    <ds:schemaRef ds:uri="http://purl.org/dc/elements/1.1/"/>
  </ds:schemaRefs>
</ds:datastoreItem>
</file>

<file path=customXml/itemProps2.xml><?xml version="1.0" encoding="utf-8"?>
<ds:datastoreItem xmlns:ds="http://schemas.openxmlformats.org/officeDocument/2006/customXml" ds:itemID="{65C24757-3290-4457-8B81-E05CA96DB772}">
  <ds:schemaRefs>
    <ds:schemaRef ds:uri="http://schemas.microsoft.com/sharepoint/v3/contenttype/forms"/>
  </ds:schemaRefs>
</ds:datastoreItem>
</file>

<file path=customXml/itemProps3.xml><?xml version="1.0" encoding="utf-8"?>
<ds:datastoreItem xmlns:ds="http://schemas.openxmlformats.org/officeDocument/2006/customXml" ds:itemID="{CDE26971-D0AF-441F-9A9C-BA4E20AED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63e4da-ad7f-4982-acb8-013e2a79aa1b"/>
    <ds:schemaRef ds:uri="7df259b5-d1dc-41da-bba6-f2fbd95a0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932</Words>
  <Application>Microsoft Office PowerPoint</Application>
  <PresentationFormat>Breitbild</PresentationFormat>
  <Paragraphs>103</Paragraphs>
  <Slides>14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Calibri Light</vt:lpstr>
      <vt:lpstr>Wingdings 3</vt:lpstr>
      <vt:lpstr>Facet</vt:lpstr>
      <vt:lpstr>Project acronym: MICROGUIDE Project full title: DEVELOPING GUIDELINES FOR THE IMPLEMENTATION OF MICRO-CREDENTIALS IN HIGHER EDUCATION  Project No. 2021-1-ProjectRS01-KA220-HED-000027585 Funding Scheme: Erasmus+</vt:lpstr>
      <vt:lpstr>German Accreditation System</vt:lpstr>
      <vt:lpstr>Legal basis</vt:lpstr>
      <vt:lpstr>German Accreditation Council</vt:lpstr>
      <vt:lpstr>German Accreditation Council</vt:lpstr>
      <vt:lpstr>Programme Accreditation</vt:lpstr>
      <vt:lpstr>Programme Accreditation</vt:lpstr>
      <vt:lpstr>Programme Accreditation</vt:lpstr>
      <vt:lpstr>Programme Accreditation</vt:lpstr>
      <vt:lpstr>Institutional Accreditation</vt:lpstr>
      <vt:lpstr>Criteria</vt:lpstr>
      <vt:lpstr>Institutional Accreditation Procedure</vt:lpstr>
      <vt:lpstr>Comparison</vt:lpstr>
      <vt:lpstr>Accreditation Agencies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Strelnicova Anastasia</dc:creator>
  <cp:lastModifiedBy>Adisa Ejubovic</cp:lastModifiedBy>
  <cp:revision>158</cp:revision>
  <dcterms:created xsi:type="dcterms:W3CDTF">2021-04-14T08:15:31Z</dcterms:created>
  <dcterms:modified xsi:type="dcterms:W3CDTF">2023-03-29T13:31:06Z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0x010100613525B640899D4CAD045FF8ECE6CEE7</vt:lpwstr>
  </property>
  <property fmtid="{D5CDD505-2E9C-101B-9397-08002B2CF9AE}" pid="3" name="MediaServiceImageTags">
    <vt:lpwstr/>
  </property>
</Properties>
</file>