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319" r:id="rId2"/>
    <p:sldId id="289" r:id="rId3"/>
    <p:sldId id="316" r:id="rId4"/>
    <p:sldId id="267" r:id="rId5"/>
    <p:sldId id="256" r:id="rId6"/>
    <p:sldId id="340" r:id="rId7"/>
    <p:sldId id="357" r:id="rId8"/>
    <p:sldId id="360" r:id="rId9"/>
    <p:sldId id="317" r:id="rId10"/>
    <p:sldId id="559" r:id="rId11"/>
    <p:sldId id="576" r:id="rId12"/>
    <p:sldId id="549" r:id="rId13"/>
    <p:sldId id="591" r:id="rId14"/>
    <p:sldId id="378" r:id="rId15"/>
    <p:sldId id="619" r:id="rId16"/>
    <p:sldId id="620" r:id="rId17"/>
    <p:sldId id="570" r:id="rId18"/>
    <p:sldId id="373" r:id="rId19"/>
    <p:sldId id="374" r:id="rId20"/>
    <p:sldId id="592" r:id="rId21"/>
    <p:sldId id="358" r:id="rId22"/>
    <p:sldId id="617" r:id="rId23"/>
    <p:sldId id="618" r:id="rId24"/>
  </p:sldIdLst>
  <p:sldSz cx="9144000" cy="6858000" type="screen4x3"/>
  <p:notesSz cx="7010400" cy="92964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D60029"/>
    <a:srgbClr val="00B0AC"/>
    <a:srgbClr val="008080"/>
    <a:srgbClr val="00FFCC"/>
    <a:srgbClr val="CC0000"/>
    <a:srgbClr val="FFFF00"/>
    <a:srgbClr val="002E8A"/>
    <a:srgbClr val="D5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3192" y="114"/>
      </p:cViewPr>
      <p:guideLst/>
    </p:cSldViewPr>
  </p:slideViewPr>
  <p:notesTextViewPr>
    <p:cViewPr>
      <p:scale>
        <a:sx n="1" d="1"/>
        <a:sy n="1" d="1"/>
      </p:scale>
      <p:origin x="0" y="0"/>
    </p:cViewPr>
  </p:notesTextViewPr>
  <p:notesViewPr>
    <p:cSldViewPr snapToGrid="0">
      <p:cViewPr varScale="1">
        <p:scale>
          <a:sx n="80" d="100"/>
          <a:sy n="80" d="100"/>
        </p:scale>
        <p:origin x="30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17E82-E0F8-4F56-A10E-862C6B294B6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sr-Latn-RS"/>
        </a:p>
      </dgm:t>
    </dgm:pt>
    <dgm:pt modelId="{41191318-0608-44F2-832E-D5AC26FFC17E}">
      <dgm:prSet phldrT="[Text]" phldr="1"/>
      <dgm:spPr/>
      <dgm:t>
        <a:bodyPr/>
        <a:lstStyle/>
        <a:p>
          <a:endParaRPr lang="sr-Latn-RS" dirty="0"/>
        </a:p>
      </dgm:t>
    </dgm:pt>
    <dgm:pt modelId="{29257553-BA9B-4534-BD9A-7C7261214B94}" type="parTrans" cxnId="{0AAED63C-240C-436D-84E7-3F5BA40515D4}">
      <dgm:prSet/>
      <dgm:spPr/>
      <dgm:t>
        <a:bodyPr/>
        <a:lstStyle/>
        <a:p>
          <a:endParaRPr lang="sr-Latn-RS"/>
        </a:p>
      </dgm:t>
    </dgm:pt>
    <dgm:pt modelId="{E67D8709-53A1-41C9-95C3-E693E4823632}" type="sibTrans" cxnId="{0AAED63C-240C-436D-84E7-3F5BA40515D4}">
      <dgm:prSet/>
      <dgm:spPr/>
      <dgm:t>
        <a:bodyPr/>
        <a:lstStyle/>
        <a:p>
          <a:endParaRPr lang="sr-Latn-RS"/>
        </a:p>
      </dgm:t>
    </dgm:pt>
    <dgm:pt modelId="{B113AE89-F0AE-483C-B080-2942E4C5B334}">
      <dgm:prSet phldrT="[Text]" phldr="1"/>
      <dgm:spPr/>
      <dgm:t>
        <a:bodyPr/>
        <a:lstStyle/>
        <a:p>
          <a:endParaRPr lang="sr-Latn-RS"/>
        </a:p>
      </dgm:t>
    </dgm:pt>
    <dgm:pt modelId="{50D33540-CB44-4D50-8D3C-65264770A846}" type="parTrans" cxnId="{316758A2-F535-4B55-AC05-3FAEE4108EE4}">
      <dgm:prSet/>
      <dgm:spPr/>
      <dgm:t>
        <a:bodyPr/>
        <a:lstStyle/>
        <a:p>
          <a:endParaRPr lang="sr-Latn-RS"/>
        </a:p>
      </dgm:t>
    </dgm:pt>
    <dgm:pt modelId="{46C621CF-F193-4D43-B067-46788302F579}" type="sibTrans" cxnId="{316758A2-F535-4B55-AC05-3FAEE4108EE4}">
      <dgm:prSet/>
      <dgm:spPr/>
      <dgm:t>
        <a:bodyPr/>
        <a:lstStyle/>
        <a:p>
          <a:endParaRPr lang="sr-Latn-RS"/>
        </a:p>
      </dgm:t>
    </dgm:pt>
    <dgm:pt modelId="{9B5ED19A-28F1-4D50-9A36-7F7C6769FAFA}">
      <dgm:prSet phldrT="[Text]" phldr="1"/>
      <dgm:spPr/>
      <dgm:t>
        <a:bodyPr/>
        <a:lstStyle/>
        <a:p>
          <a:endParaRPr lang="sr-Latn-RS"/>
        </a:p>
      </dgm:t>
    </dgm:pt>
    <dgm:pt modelId="{C128A146-E271-40BD-BF00-CA2E613B33A2}" type="parTrans" cxnId="{66A571EF-D6FC-4B31-8789-6442E977E0F0}">
      <dgm:prSet/>
      <dgm:spPr/>
      <dgm:t>
        <a:bodyPr/>
        <a:lstStyle/>
        <a:p>
          <a:endParaRPr lang="sr-Latn-RS"/>
        </a:p>
      </dgm:t>
    </dgm:pt>
    <dgm:pt modelId="{5F30C781-688D-4079-8946-52205548C46A}" type="sibTrans" cxnId="{66A571EF-D6FC-4B31-8789-6442E977E0F0}">
      <dgm:prSet/>
      <dgm:spPr/>
      <dgm:t>
        <a:bodyPr/>
        <a:lstStyle/>
        <a:p>
          <a:endParaRPr lang="sr-Latn-RS"/>
        </a:p>
      </dgm:t>
    </dgm:pt>
    <dgm:pt modelId="{25892A1F-A0EC-47FC-903D-9614B8F7A6C1}">
      <dgm:prSet phldrT="[Text]" phldr="1"/>
      <dgm:spPr/>
      <dgm:t>
        <a:bodyPr/>
        <a:lstStyle/>
        <a:p>
          <a:endParaRPr lang="sr-Latn-RS"/>
        </a:p>
      </dgm:t>
    </dgm:pt>
    <dgm:pt modelId="{508A8F08-21D5-4F05-82BD-573B980045E1}" type="parTrans" cxnId="{0AA20D4B-1DBF-418F-BAD2-D7C3B5649FE3}">
      <dgm:prSet/>
      <dgm:spPr/>
      <dgm:t>
        <a:bodyPr/>
        <a:lstStyle/>
        <a:p>
          <a:endParaRPr lang="sr-Latn-RS"/>
        </a:p>
      </dgm:t>
    </dgm:pt>
    <dgm:pt modelId="{C69A3EAC-E6BE-4EAC-8356-A4C1BCAAB281}" type="sibTrans" cxnId="{0AA20D4B-1DBF-418F-BAD2-D7C3B5649FE3}">
      <dgm:prSet/>
      <dgm:spPr/>
      <dgm:t>
        <a:bodyPr/>
        <a:lstStyle/>
        <a:p>
          <a:endParaRPr lang="sr-Latn-RS"/>
        </a:p>
      </dgm:t>
    </dgm:pt>
    <dgm:pt modelId="{456EA652-822C-4451-A7EA-6211A60FFA2F}">
      <dgm:prSet/>
      <dgm:spPr/>
      <dgm:t>
        <a:bodyPr/>
        <a:lstStyle/>
        <a:p>
          <a:endParaRPr lang="sr-Latn-RS"/>
        </a:p>
      </dgm:t>
    </dgm:pt>
    <dgm:pt modelId="{1244A410-E333-429C-BB13-35386F5FA54D}" type="parTrans" cxnId="{53A178E6-D684-4FFD-A86F-4B9720321C1C}">
      <dgm:prSet/>
      <dgm:spPr/>
      <dgm:t>
        <a:bodyPr/>
        <a:lstStyle/>
        <a:p>
          <a:endParaRPr lang="sr-Latn-RS"/>
        </a:p>
      </dgm:t>
    </dgm:pt>
    <dgm:pt modelId="{3BD182B2-679E-4D5C-B332-5D163288BA3A}" type="sibTrans" cxnId="{53A178E6-D684-4FFD-A86F-4B9720321C1C}">
      <dgm:prSet/>
      <dgm:spPr/>
      <dgm:t>
        <a:bodyPr/>
        <a:lstStyle/>
        <a:p>
          <a:endParaRPr lang="sr-Latn-RS"/>
        </a:p>
      </dgm:t>
    </dgm:pt>
    <dgm:pt modelId="{70211245-425A-48DD-B25D-A6C0D85241AF}">
      <dgm:prSet/>
      <dgm:spPr/>
      <dgm:t>
        <a:bodyPr/>
        <a:lstStyle/>
        <a:p>
          <a:endParaRPr lang="sr-Latn-RS"/>
        </a:p>
      </dgm:t>
    </dgm:pt>
    <dgm:pt modelId="{8E310598-626C-455C-B07A-33097591447C}" type="parTrans" cxnId="{66215C8C-E9AD-46DA-936F-8B232892686B}">
      <dgm:prSet/>
      <dgm:spPr/>
      <dgm:t>
        <a:bodyPr/>
        <a:lstStyle/>
        <a:p>
          <a:endParaRPr lang="sr-Latn-RS"/>
        </a:p>
      </dgm:t>
    </dgm:pt>
    <dgm:pt modelId="{3A0A8ADB-B509-4DD9-9114-3917E721A0C7}" type="sibTrans" cxnId="{66215C8C-E9AD-46DA-936F-8B232892686B}">
      <dgm:prSet/>
      <dgm:spPr/>
      <dgm:t>
        <a:bodyPr/>
        <a:lstStyle/>
        <a:p>
          <a:endParaRPr lang="sr-Latn-RS"/>
        </a:p>
      </dgm:t>
    </dgm:pt>
    <dgm:pt modelId="{A98F2089-56EE-4226-BF56-6EE0A75A7491}">
      <dgm:prSet/>
      <dgm:spPr/>
      <dgm:t>
        <a:bodyPr/>
        <a:lstStyle/>
        <a:p>
          <a:endParaRPr lang="sr-Latn-RS"/>
        </a:p>
      </dgm:t>
    </dgm:pt>
    <dgm:pt modelId="{D4179C53-47E0-42B3-A81C-8CA43B455FD1}" type="parTrans" cxnId="{C1B90D0F-ADE0-4A3E-8AA6-E3E34BA42C9D}">
      <dgm:prSet/>
      <dgm:spPr/>
      <dgm:t>
        <a:bodyPr/>
        <a:lstStyle/>
        <a:p>
          <a:endParaRPr lang="sr-Latn-RS"/>
        </a:p>
      </dgm:t>
    </dgm:pt>
    <dgm:pt modelId="{EA1D12D8-04DC-40FA-B55B-164AD8DEE70A}" type="sibTrans" cxnId="{C1B90D0F-ADE0-4A3E-8AA6-E3E34BA42C9D}">
      <dgm:prSet/>
      <dgm:spPr/>
      <dgm:t>
        <a:bodyPr/>
        <a:lstStyle/>
        <a:p>
          <a:endParaRPr lang="sr-Latn-RS"/>
        </a:p>
      </dgm:t>
    </dgm:pt>
    <dgm:pt modelId="{D4C8216D-01D5-43B3-8CC7-000B8383F18E}">
      <dgm:prSet/>
      <dgm:spPr/>
      <dgm:t>
        <a:bodyPr/>
        <a:lstStyle/>
        <a:p>
          <a:endParaRPr lang="sr-Latn-RS"/>
        </a:p>
      </dgm:t>
    </dgm:pt>
    <dgm:pt modelId="{E64B3323-3D86-4FD8-9914-5AF4EFF10305}" type="parTrans" cxnId="{1A85613D-B354-4E85-95D5-0EEA29B09B73}">
      <dgm:prSet/>
      <dgm:spPr/>
      <dgm:t>
        <a:bodyPr/>
        <a:lstStyle/>
        <a:p>
          <a:endParaRPr lang="sr-Latn-RS"/>
        </a:p>
      </dgm:t>
    </dgm:pt>
    <dgm:pt modelId="{6E0C7496-B53E-46B9-A4BA-34E08D227ABD}" type="sibTrans" cxnId="{1A85613D-B354-4E85-95D5-0EEA29B09B73}">
      <dgm:prSet/>
      <dgm:spPr/>
      <dgm:t>
        <a:bodyPr/>
        <a:lstStyle/>
        <a:p>
          <a:endParaRPr lang="sr-Latn-RS"/>
        </a:p>
      </dgm:t>
    </dgm:pt>
    <dgm:pt modelId="{3515785D-BA85-45A4-88DF-763E8E06B53E}">
      <dgm:prSet/>
      <dgm:spPr/>
      <dgm:t>
        <a:bodyPr/>
        <a:lstStyle/>
        <a:p>
          <a:endParaRPr lang="sr-Latn-RS"/>
        </a:p>
      </dgm:t>
    </dgm:pt>
    <dgm:pt modelId="{720AFEC9-A0D5-4ED4-81DA-7D99A3D7B405}" type="parTrans" cxnId="{022F3427-5A05-40FB-A1BD-F2E767670209}">
      <dgm:prSet/>
      <dgm:spPr/>
      <dgm:t>
        <a:bodyPr/>
        <a:lstStyle/>
        <a:p>
          <a:endParaRPr lang="sr-Latn-RS"/>
        </a:p>
      </dgm:t>
    </dgm:pt>
    <dgm:pt modelId="{567EF3EB-8C13-4504-83CE-D78F510E6E53}" type="sibTrans" cxnId="{022F3427-5A05-40FB-A1BD-F2E767670209}">
      <dgm:prSet/>
      <dgm:spPr/>
      <dgm:t>
        <a:bodyPr/>
        <a:lstStyle/>
        <a:p>
          <a:endParaRPr lang="sr-Latn-RS"/>
        </a:p>
      </dgm:t>
    </dgm:pt>
    <dgm:pt modelId="{735D2309-467C-4865-8F72-93DBEAB32FDF}">
      <dgm:prSet/>
      <dgm:spPr/>
      <dgm:t>
        <a:bodyPr/>
        <a:lstStyle/>
        <a:p>
          <a:endParaRPr lang="sr-Latn-RS"/>
        </a:p>
      </dgm:t>
    </dgm:pt>
    <dgm:pt modelId="{1E14FF34-4F8B-426A-9C32-070FC065C7F6}" type="parTrans" cxnId="{6475118E-2E0B-4B36-9387-499C37341A47}">
      <dgm:prSet/>
      <dgm:spPr/>
      <dgm:t>
        <a:bodyPr/>
        <a:lstStyle/>
        <a:p>
          <a:endParaRPr lang="sr-Latn-RS"/>
        </a:p>
      </dgm:t>
    </dgm:pt>
    <dgm:pt modelId="{CCC6DDCA-8132-4DF7-B1AD-CEB142C439A7}" type="sibTrans" cxnId="{6475118E-2E0B-4B36-9387-499C37341A47}">
      <dgm:prSet/>
      <dgm:spPr/>
      <dgm:t>
        <a:bodyPr/>
        <a:lstStyle/>
        <a:p>
          <a:endParaRPr lang="sr-Latn-RS"/>
        </a:p>
      </dgm:t>
    </dgm:pt>
    <dgm:pt modelId="{02FF451D-39AC-4B6E-A370-8D0BF0AFBC28}">
      <dgm:prSet/>
      <dgm:spPr/>
      <dgm:t>
        <a:bodyPr/>
        <a:lstStyle/>
        <a:p>
          <a:endParaRPr lang="sr-Latn-RS"/>
        </a:p>
      </dgm:t>
    </dgm:pt>
    <dgm:pt modelId="{BB013783-5C68-4A2E-9845-43B94ED7FFE5}" type="parTrans" cxnId="{46D6A9C1-4279-4480-AE6B-E3C78E8DEC15}">
      <dgm:prSet/>
      <dgm:spPr/>
      <dgm:t>
        <a:bodyPr/>
        <a:lstStyle/>
        <a:p>
          <a:endParaRPr lang="sr-Latn-RS"/>
        </a:p>
      </dgm:t>
    </dgm:pt>
    <dgm:pt modelId="{30EC0A8E-F2FF-4DD8-B19D-77BBCA739D54}" type="sibTrans" cxnId="{46D6A9C1-4279-4480-AE6B-E3C78E8DEC15}">
      <dgm:prSet/>
      <dgm:spPr/>
      <dgm:t>
        <a:bodyPr/>
        <a:lstStyle/>
        <a:p>
          <a:endParaRPr lang="sr-Latn-RS"/>
        </a:p>
      </dgm:t>
    </dgm:pt>
    <dgm:pt modelId="{FF443B4A-DA8D-4040-AFDD-AFDEEA7945FC}">
      <dgm:prSet/>
      <dgm:spPr/>
      <dgm:t>
        <a:bodyPr/>
        <a:lstStyle/>
        <a:p>
          <a:endParaRPr lang="sr-Latn-RS"/>
        </a:p>
      </dgm:t>
    </dgm:pt>
    <dgm:pt modelId="{AD7D0D1D-EB94-4DC1-806D-A286F75068DB}" type="parTrans" cxnId="{98F1AB9C-72EF-4D49-869F-47816AC77497}">
      <dgm:prSet/>
      <dgm:spPr/>
      <dgm:t>
        <a:bodyPr/>
        <a:lstStyle/>
        <a:p>
          <a:endParaRPr lang="sr-Latn-RS"/>
        </a:p>
      </dgm:t>
    </dgm:pt>
    <dgm:pt modelId="{B75F87C2-A5AB-4B79-BE17-DDC1FCD83D67}" type="sibTrans" cxnId="{98F1AB9C-72EF-4D49-869F-47816AC77497}">
      <dgm:prSet/>
      <dgm:spPr/>
      <dgm:t>
        <a:bodyPr/>
        <a:lstStyle/>
        <a:p>
          <a:endParaRPr lang="sr-Latn-RS"/>
        </a:p>
      </dgm:t>
    </dgm:pt>
    <dgm:pt modelId="{C507E644-FC15-4040-9EDB-AF6BD84611F5}">
      <dgm:prSet phldrT="[Text]" custT="1"/>
      <dgm:spPr>
        <a:solidFill>
          <a:schemeClr val="bg1"/>
        </a:solidFill>
        <a:ln>
          <a:solidFill>
            <a:schemeClr val="bg1"/>
          </a:solidFill>
        </a:ln>
      </dgm:spPr>
      <dgm:t>
        <a:bodyPr lIns="0" tIns="0" rIns="0" bIns="0"/>
        <a:lstStyle/>
        <a:p>
          <a:r>
            <a:rPr lang="en-US" sz="900" dirty="0">
              <a:solidFill>
                <a:srgbClr val="002E8A"/>
              </a:solidFill>
              <a:latin typeface="Cambria" panose="02040503050406030204" pitchFamily="18" charset="0"/>
              <a:ea typeface="Cambria" panose="02040503050406030204" pitchFamily="18" charset="0"/>
            </a:rPr>
            <a:t>12 SSC </a:t>
          </a:r>
        </a:p>
        <a:p>
          <a:r>
            <a:rPr lang="en-US" sz="800" dirty="0">
              <a:solidFill>
                <a:srgbClr val="002E8A"/>
              </a:solidFill>
              <a:latin typeface="Cambria" panose="02040503050406030204" pitchFamily="18" charset="0"/>
              <a:ea typeface="Cambria" panose="02040503050406030204" pitchFamily="18" charset="0"/>
            </a:rPr>
            <a:t>252 members</a:t>
          </a:r>
          <a:endParaRPr lang="sr-Latn-RS" sz="800" dirty="0">
            <a:solidFill>
              <a:srgbClr val="002E8A"/>
            </a:solidFill>
            <a:latin typeface="Cambria" panose="02040503050406030204" pitchFamily="18" charset="0"/>
            <a:ea typeface="Cambria" panose="02040503050406030204" pitchFamily="18" charset="0"/>
          </a:endParaRPr>
        </a:p>
      </dgm:t>
    </dgm:pt>
    <dgm:pt modelId="{CA210FE6-0B35-4ECC-B572-A3549045C4ED}" type="sibTrans" cxnId="{07AAB121-5A07-430A-B9A6-14DF7F3C5BE8}">
      <dgm:prSet/>
      <dgm:spPr/>
      <dgm:t>
        <a:bodyPr/>
        <a:lstStyle/>
        <a:p>
          <a:endParaRPr lang="sr-Latn-RS"/>
        </a:p>
      </dgm:t>
    </dgm:pt>
    <dgm:pt modelId="{A9E76C00-2844-4966-8EDD-769262B34E22}" type="parTrans" cxnId="{07AAB121-5A07-430A-B9A6-14DF7F3C5BE8}">
      <dgm:prSet/>
      <dgm:spPr/>
      <dgm:t>
        <a:bodyPr/>
        <a:lstStyle/>
        <a:p>
          <a:endParaRPr lang="sr-Latn-RS"/>
        </a:p>
      </dgm:t>
    </dgm:pt>
    <dgm:pt modelId="{3A92D088-3073-4F0A-B64C-308C55C37500}" type="pres">
      <dgm:prSet presAssocID="{29D17E82-E0F8-4F56-A10E-862C6B294B6E}" presName="cycle" presStyleCnt="0">
        <dgm:presLayoutVars>
          <dgm:chMax val="1"/>
          <dgm:dir/>
          <dgm:animLvl val="ctr"/>
          <dgm:resizeHandles val="exact"/>
        </dgm:presLayoutVars>
      </dgm:prSet>
      <dgm:spPr/>
    </dgm:pt>
    <dgm:pt modelId="{D2E8DDBA-E3E9-4A09-8E7F-56F536EAB6B7}" type="pres">
      <dgm:prSet presAssocID="{C507E644-FC15-4040-9EDB-AF6BD84611F5}" presName="centerShape" presStyleLbl="node0" presStyleIdx="0" presStyleCnt="1" custScaleX="249670" custScaleY="185583"/>
      <dgm:spPr>
        <a:prstGeom prst="rect">
          <a:avLst/>
        </a:prstGeom>
      </dgm:spPr>
    </dgm:pt>
    <dgm:pt modelId="{066CB5CE-A3BE-400C-B5B7-9AA03D4B3144}" type="pres">
      <dgm:prSet presAssocID="{29257553-BA9B-4534-BD9A-7C7261214B94}" presName="Name9" presStyleLbl="parChTrans1D2" presStyleIdx="0" presStyleCnt="12"/>
      <dgm:spPr/>
    </dgm:pt>
    <dgm:pt modelId="{59171332-D77F-4F16-BEAB-2EF9695085C0}" type="pres">
      <dgm:prSet presAssocID="{29257553-BA9B-4534-BD9A-7C7261214B94}" presName="connTx" presStyleLbl="parChTrans1D2" presStyleIdx="0" presStyleCnt="12"/>
      <dgm:spPr/>
    </dgm:pt>
    <dgm:pt modelId="{76F03BE4-BC62-481F-89A8-FBD8F8641B01}" type="pres">
      <dgm:prSet presAssocID="{41191318-0608-44F2-832E-D5AC26FFC17E}" presName="node" presStyleLbl="node1" presStyleIdx="0" presStyleCnt="12">
        <dgm:presLayoutVars>
          <dgm:bulletEnabled val="1"/>
        </dgm:presLayoutVars>
      </dgm:prSet>
      <dgm:spPr/>
    </dgm:pt>
    <dgm:pt modelId="{F37CDF94-7E77-4717-B62C-4AB059EE16EB}" type="pres">
      <dgm:prSet presAssocID="{8E310598-626C-455C-B07A-33097591447C}" presName="Name9" presStyleLbl="parChTrans1D2" presStyleIdx="1" presStyleCnt="12"/>
      <dgm:spPr/>
    </dgm:pt>
    <dgm:pt modelId="{B2D3EE47-7338-4396-A87F-476E304ABCF7}" type="pres">
      <dgm:prSet presAssocID="{8E310598-626C-455C-B07A-33097591447C}" presName="connTx" presStyleLbl="parChTrans1D2" presStyleIdx="1" presStyleCnt="12"/>
      <dgm:spPr/>
    </dgm:pt>
    <dgm:pt modelId="{97DBDEA3-0C69-4AF1-95F0-2EEAD98C2F47}" type="pres">
      <dgm:prSet presAssocID="{70211245-425A-48DD-B25D-A6C0D85241AF}" presName="node" presStyleLbl="node1" presStyleIdx="1" presStyleCnt="12">
        <dgm:presLayoutVars>
          <dgm:bulletEnabled val="1"/>
        </dgm:presLayoutVars>
      </dgm:prSet>
      <dgm:spPr/>
    </dgm:pt>
    <dgm:pt modelId="{F3832FAF-B3AD-451E-87FC-DECEE0D6D010}" type="pres">
      <dgm:prSet presAssocID="{BB013783-5C68-4A2E-9845-43B94ED7FFE5}" presName="Name9" presStyleLbl="parChTrans1D2" presStyleIdx="2" presStyleCnt="12"/>
      <dgm:spPr/>
    </dgm:pt>
    <dgm:pt modelId="{2546300B-A978-4CAB-BCBF-17224585BA02}" type="pres">
      <dgm:prSet presAssocID="{BB013783-5C68-4A2E-9845-43B94ED7FFE5}" presName="connTx" presStyleLbl="parChTrans1D2" presStyleIdx="2" presStyleCnt="12"/>
      <dgm:spPr/>
    </dgm:pt>
    <dgm:pt modelId="{C8FB4C84-AE59-4DCC-95BE-928620200E1B}" type="pres">
      <dgm:prSet presAssocID="{02FF451D-39AC-4B6E-A370-8D0BF0AFBC28}" presName="node" presStyleLbl="node1" presStyleIdx="2" presStyleCnt="12">
        <dgm:presLayoutVars>
          <dgm:bulletEnabled val="1"/>
        </dgm:presLayoutVars>
      </dgm:prSet>
      <dgm:spPr/>
    </dgm:pt>
    <dgm:pt modelId="{2313E3C3-98D1-4E7A-B40A-0BB432A11ECA}" type="pres">
      <dgm:prSet presAssocID="{AD7D0D1D-EB94-4DC1-806D-A286F75068DB}" presName="Name9" presStyleLbl="parChTrans1D2" presStyleIdx="3" presStyleCnt="12"/>
      <dgm:spPr/>
    </dgm:pt>
    <dgm:pt modelId="{FDA8B572-B7B4-4CB7-B774-9EF838CBA35F}" type="pres">
      <dgm:prSet presAssocID="{AD7D0D1D-EB94-4DC1-806D-A286F75068DB}" presName="connTx" presStyleLbl="parChTrans1D2" presStyleIdx="3" presStyleCnt="12"/>
      <dgm:spPr/>
    </dgm:pt>
    <dgm:pt modelId="{DCA298A6-1D77-470D-AD80-ED2527F2C8ED}" type="pres">
      <dgm:prSet presAssocID="{FF443B4A-DA8D-4040-AFDD-AFDEEA7945FC}" presName="node" presStyleLbl="node1" presStyleIdx="3" presStyleCnt="12">
        <dgm:presLayoutVars>
          <dgm:bulletEnabled val="1"/>
        </dgm:presLayoutVars>
      </dgm:prSet>
      <dgm:spPr/>
    </dgm:pt>
    <dgm:pt modelId="{666619E3-2C9C-4E12-B68C-CFF4B70EBD3A}" type="pres">
      <dgm:prSet presAssocID="{720AFEC9-A0D5-4ED4-81DA-7D99A3D7B405}" presName="Name9" presStyleLbl="parChTrans1D2" presStyleIdx="4" presStyleCnt="12"/>
      <dgm:spPr/>
    </dgm:pt>
    <dgm:pt modelId="{E3F158CB-1391-4F2E-834A-8DD73778F7C0}" type="pres">
      <dgm:prSet presAssocID="{720AFEC9-A0D5-4ED4-81DA-7D99A3D7B405}" presName="connTx" presStyleLbl="parChTrans1D2" presStyleIdx="4" presStyleCnt="12"/>
      <dgm:spPr/>
    </dgm:pt>
    <dgm:pt modelId="{8375256D-6F1A-4D5B-A095-80839C07F7D2}" type="pres">
      <dgm:prSet presAssocID="{3515785D-BA85-45A4-88DF-763E8E06B53E}" presName="node" presStyleLbl="node1" presStyleIdx="4" presStyleCnt="12">
        <dgm:presLayoutVars>
          <dgm:bulletEnabled val="1"/>
        </dgm:presLayoutVars>
      </dgm:prSet>
      <dgm:spPr/>
    </dgm:pt>
    <dgm:pt modelId="{407976A3-823B-4074-932D-04F852351884}" type="pres">
      <dgm:prSet presAssocID="{1E14FF34-4F8B-426A-9C32-070FC065C7F6}" presName="Name9" presStyleLbl="parChTrans1D2" presStyleIdx="5" presStyleCnt="12"/>
      <dgm:spPr/>
    </dgm:pt>
    <dgm:pt modelId="{2F270FE4-4A35-4697-835E-C076E05BC84A}" type="pres">
      <dgm:prSet presAssocID="{1E14FF34-4F8B-426A-9C32-070FC065C7F6}" presName="connTx" presStyleLbl="parChTrans1D2" presStyleIdx="5" presStyleCnt="12"/>
      <dgm:spPr/>
    </dgm:pt>
    <dgm:pt modelId="{1306DE51-6FE9-43AF-B1B3-7F3F132717EE}" type="pres">
      <dgm:prSet presAssocID="{735D2309-467C-4865-8F72-93DBEAB32FDF}" presName="node" presStyleLbl="node1" presStyleIdx="5" presStyleCnt="12">
        <dgm:presLayoutVars>
          <dgm:bulletEnabled val="1"/>
        </dgm:presLayoutVars>
      </dgm:prSet>
      <dgm:spPr/>
    </dgm:pt>
    <dgm:pt modelId="{E5978ED3-00CB-47B7-973C-F121E36B4DDF}" type="pres">
      <dgm:prSet presAssocID="{E64B3323-3D86-4FD8-9914-5AF4EFF10305}" presName="Name9" presStyleLbl="parChTrans1D2" presStyleIdx="6" presStyleCnt="12"/>
      <dgm:spPr/>
    </dgm:pt>
    <dgm:pt modelId="{4B85A920-4549-4CB6-A988-7E14451A9FC6}" type="pres">
      <dgm:prSet presAssocID="{E64B3323-3D86-4FD8-9914-5AF4EFF10305}" presName="connTx" presStyleLbl="parChTrans1D2" presStyleIdx="6" presStyleCnt="12"/>
      <dgm:spPr/>
    </dgm:pt>
    <dgm:pt modelId="{9E41D77B-29D2-490E-A642-D553B8DFEAF0}" type="pres">
      <dgm:prSet presAssocID="{D4C8216D-01D5-43B3-8CC7-000B8383F18E}" presName="node" presStyleLbl="node1" presStyleIdx="6" presStyleCnt="12">
        <dgm:presLayoutVars>
          <dgm:bulletEnabled val="1"/>
        </dgm:presLayoutVars>
      </dgm:prSet>
      <dgm:spPr/>
    </dgm:pt>
    <dgm:pt modelId="{F6E47ABC-8625-4245-BCA0-A2A680A4E225}" type="pres">
      <dgm:prSet presAssocID="{D4179C53-47E0-42B3-A81C-8CA43B455FD1}" presName="Name9" presStyleLbl="parChTrans1D2" presStyleIdx="7" presStyleCnt="12"/>
      <dgm:spPr/>
    </dgm:pt>
    <dgm:pt modelId="{6E544ACD-BD68-4A3A-93CA-BA69F720C612}" type="pres">
      <dgm:prSet presAssocID="{D4179C53-47E0-42B3-A81C-8CA43B455FD1}" presName="connTx" presStyleLbl="parChTrans1D2" presStyleIdx="7" presStyleCnt="12"/>
      <dgm:spPr/>
    </dgm:pt>
    <dgm:pt modelId="{CC9F910B-FDE5-44F4-B35E-15D11F63751A}" type="pres">
      <dgm:prSet presAssocID="{A98F2089-56EE-4226-BF56-6EE0A75A7491}" presName="node" presStyleLbl="node1" presStyleIdx="7" presStyleCnt="12">
        <dgm:presLayoutVars>
          <dgm:bulletEnabled val="1"/>
        </dgm:presLayoutVars>
      </dgm:prSet>
      <dgm:spPr/>
    </dgm:pt>
    <dgm:pt modelId="{2C5E4578-84E1-4E87-9A2C-3513A02A93E3}" type="pres">
      <dgm:prSet presAssocID="{1244A410-E333-429C-BB13-35386F5FA54D}" presName="Name9" presStyleLbl="parChTrans1D2" presStyleIdx="8" presStyleCnt="12"/>
      <dgm:spPr/>
    </dgm:pt>
    <dgm:pt modelId="{830AA874-02BE-4785-BED4-39480C2458E2}" type="pres">
      <dgm:prSet presAssocID="{1244A410-E333-429C-BB13-35386F5FA54D}" presName="connTx" presStyleLbl="parChTrans1D2" presStyleIdx="8" presStyleCnt="12"/>
      <dgm:spPr/>
    </dgm:pt>
    <dgm:pt modelId="{8A1E76FB-6738-4A6C-9272-B432D6309078}" type="pres">
      <dgm:prSet presAssocID="{456EA652-822C-4451-A7EA-6211A60FFA2F}" presName="node" presStyleLbl="node1" presStyleIdx="8" presStyleCnt="12">
        <dgm:presLayoutVars>
          <dgm:bulletEnabled val="1"/>
        </dgm:presLayoutVars>
      </dgm:prSet>
      <dgm:spPr/>
    </dgm:pt>
    <dgm:pt modelId="{A863B25D-C028-4544-8020-13A011803AAB}" type="pres">
      <dgm:prSet presAssocID="{50D33540-CB44-4D50-8D3C-65264770A846}" presName="Name9" presStyleLbl="parChTrans1D2" presStyleIdx="9" presStyleCnt="12"/>
      <dgm:spPr/>
    </dgm:pt>
    <dgm:pt modelId="{0142EBEC-86EB-4E7A-A88C-D7AE758ECEF3}" type="pres">
      <dgm:prSet presAssocID="{50D33540-CB44-4D50-8D3C-65264770A846}" presName="connTx" presStyleLbl="parChTrans1D2" presStyleIdx="9" presStyleCnt="12"/>
      <dgm:spPr/>
    </dgm:pt>
    <dgm:pt modelId="{1FD5D5E6-421C-4E3B-BD59-D58EA37BF551}" type="pres">
      <dgm:prSet presAssocID="{B113AE89-F0AE-483C-B080-2942E4C5B334}" presName="node" presStyleLbl="node1" presStyleIdx="9" presStyleCnt="12">
        <dgm:presLayoutVars>
          <dgm:bulletEnabled val="1"/>
        </dgm:presLayoutVars>
      </dgm:prSet>
      <dgm:spPr/>
    </dgm:pt>
    <dgm:pt modelId="{7CCFF998-AD01-499E-AF19-9AB60A368746}" type="pres">
      <dgm:prSet presAssocID="{C128A146-E271-40BD-BF00-CA2E613B33A2}" presName="Name9" presStyleLbl="parChTrans1D2" presStyleIdx="10" presStyleCnt="12"/>
      <dgm:spPr/>
    </dgm:pt>
    <dgm:pt modelId="{CFD1D143-9590-41BA-877B-6C593F7B9237}" type="pres">
      <dgm:prSet presAssocID="{C128A146-E271-40BD-BF00-CA2E613B33A2}" presName="connTx" presStyleLbl="parChTrans1D2" presStyleIdx="10" presStyleCnt="12"/>
      <dgm:spPr/>
    </dgm:pt>
    <dgm:pt modelId="{F18BE90B-28D4-4415-B8E9-55A1058174A0}" type="pres">
      <dgm:prSet presAssocID="{9B5ED19A-28F1-4D50-9A36-7F7C6769FAFA}" presName="node" presStyleLbl="node1" presStyleIdx="10" presStyleCnt="12">
        <dgm:presLayoutVars>
          <dgm:bulletEnabled val="1"/>
        </dgm:presLayoutVars>
      </dgm:prSet>
      <dgm:spPr/>
    </dgm:pt>
    <dgm:pt modelId="{AC71342D-66CE-40FD-A142-2A5CB58ED770}" type="pres">
      <dgm:prSet presAssocID="{508A8F08-21D5-4F05-82BD-573B980045E1}" presName="Name9" presStyleLbl="parChTrans1D2" presStyleIdx="11" presStyleCnt="12"/>
      <dgm:spPr/>
    </dgm:pt>
    <dgm:pt modelId="{AEE34732-91AA-457F-8322-753AE19F5B51}" type="pres">
      <dgm:prSet presAssocID="{508A8F08-21D5-4F05-82BD-573B980045E1}" presName="connTx" presStyleLbl="parChTrans1D2" presStyleIdx="11" presStyleCnt="12"/>
      <dgm:spPr/>
    </dgm:pt>
    <dgm:pt modelId="{82158075-80FC-4924-9781-FE84116CA508}" type="pres">
      <dgm:prSet presAssocID="{25892A1F-A0EC-47FC-903D-9614B8F7A6C1}" presName="node" presStyleLbl="node1" presStyleIdx="11" presStyleCnt="12">
        <dgm:presLayoutVars>
          <dgm:bulletEnabled val="1"/>
        </dgm:presLayoutVars>
      </dgm:prSet>
      <dgm:spPr/>
    </dgm:pt>
  </dgm:ptLst>
  <dgm:cxnLst>
    <dgm:cxn modelId="{75365205-C46B-4667-84DB-A97E6D1D200B}" type="presOf" srcId="{720AFEC9-A0D5-4ED4-81DA-7D99A3D7B405}" destId="{666619E3-2C9C-4E12-B68C-CFF4B70EBD3A}" srcOrd="0" destOrd="0" presId="urn:microsoft.com/office/officeart/2005/8/layout/radial1"/>
    <dgm:cxn modelId="{C1B90D0F-ADE0-4A3E-8AA6-E3E34BA42C9D}" srcId="{C507E644-FC15-4040-9EDB-AF6BD84611F5}" destId="{A98F2089-56EE-4226-BF56-6EE0A75A7491}" srcOrd="7" destOrd="0" parTransId="{D4179C53-47E0-42B3-A81C-8CA43B455FD1}" sibTransId="{EA1D12D8-04DC-40FA-B55B-164AD8DEE70A}"/>
    <dgm:cxn modelId="{5DE18A12-38FD-4372-ACD0-11E0C17DE4A8}" type="presOf" srcId="{25892A1F-A0EC-47FC-903D-9614B8F7A6C1}" destId="{82158075-80FC-4924-9781-FE84116CA508}" srcOrd="0" destOrd="0" presId="urn:microsoft.com/office/officeart/2005/8/layout/radial1"/>
    <dgm:cxn modelId="{39101413-BC44-46E5-8DB0-9540EEFEB61A}" type="presOf" srcId="{9B5ED19A-28F1-4D50-9A36-7F7C6769FAFA}" destId="{F18BE90B-28D4-4415-B8E9-55A1058174A0}" srcOrd="0" destOrd="0" presId="urn:microsoft.com/office/officeart/2005/8/layout/radial1"/>
    <dgm:cxn modelId="{FC671519-05C5-45F9-8D53-8795F1C6DC58}" type="presOf" srcId="{E64B3323-3D86-4FD8-9914-5AF4EFF10305}" destId="{E5978ED3-00CB-47B7-973C-F121E36B4DDF}" srcOrd="0" destOrd="0" presId="urn:microsoft.com/office/officeart/2005/8/layout/radial1"/>
    <dgm:cxn modelId="{C96AC11A-0178-4875-A454-9965BB38544E}" type="presOf" srcId="{1E14FF34-4F8B-426A-9C32-070FC065C7F6}" destId="{407976A3-823B-4074-932D-04F852351884}" srcOrd="0" destOrd="0" presId="urn:microsoft.com/office/officeart/2005/8/layout/radial1"/>
    <dgm:cxn modelId="{07AAB121-5A07-430A-B9A6-14DF7F3C5BE8}" srcId="{29D17E82-E0F8-4F56-A10E-862C6B294B6E}" destId="{C507E644-FC15-4040-9EDB-AF6BD84611F5}" srcOrd="0" destOrd="0" parTransId="{A9E76C00-2844-4966-8EDD-769262B34E22}" sibTransId="{CA210FE6-0B35-4ECC-B572-A3549045C4ED}"/>
    <dgm:cxn modelId="{F1ECD121-F1EB-4074-A116-8DEC5C1A30CD}" type="presOf" srcId="{02FF451D-39AC-4B6E-A370-8D0BF0AFBC28}" destId="{C8FB4C84-AE59-4DCC-95BE-928620200E1B}" srcOrd="0" destOrd="0" presId="urn:microsoft.com/office/officeart/2005/8/layout/radial1"/>
    <dgm:cxn modelId="{7B7C0722-4174-4832-8D71-F68835CA2A01}" type="presOf" srcId="{D4179C53-47E0-42B3-A81C-8CA43B455FD1}" destId="{6E544ACD-BD68-4A3A-93CA-BA69F720C612}" srcOrd="1" destOrd="0" presId="urn:microsoft.com/office/officeart/2005/8/layout/radial1"/>
    <dgm:cxn modelId="{022F3427-5A05-40FB-A1BD-F2E767670209}" srcId="{C507E644-FC15-4040-9EDB-AF6BD84611F5}" destId="{3515785D-BA85-45A4-88DF-763E8E06B53E}" srcOrd="4" destOrd="0" parTransId="{720AFEC9-A0D5-4ED4-81DA-7D99A3D7B405}" sibTransId="{567EF3EB-8C13-4504-83CE-D78F510E6E53}"/>
    <dgm:cxn modelId="{73DACC2B-4302-4022-B2E0-DA5CEC9D9FFB}" type="presOf" srcId="{D4C8216D-01D5-43B3-8CC7-000B8383F18E}" destId="{9E41D77B-29D2-490E-A642-D553B8DFEAF0}" srcOrd="0" destOrd="0" presId="urn:microsoft.com/office/officeart/2005/8/layout/radial1"/>
    <dgm:cxn modelId="{F3092133-5E01-4D28-8FDE-487DD56A8E2B}" type="presOf" srcId="{50D33540-CB44-4D50-8D3C-65264770A846}" destId="{A863B25D-C028-4544-8020-13A011803AAB}" srcOrd="0" destOrd="0" presId="urn:microsoft.com/office/officeart/2005/8/layout/radial1"/>
    <dgm:cxn modelId="{D2FDD935-EC3D-4268-965E-C7D365B26B4D}" type="presOf" srcId="{70211245-425A-48DD-B25D-A6C0D85241AF}" destId="{97DBDEA3-0C69-4AF1-95F0-2EEAD98C2F47}" srcOrd="0" destOrd="0" presId="urn:microsoft.com/office/officeart/2005/8/layout/radial1"/>
    <dgm:cxn modelId="{0AAED63C-240C-436D-84E7-3F5BA40515D4}" srcId="{C507E644-FC15-4040-9EDB-AF6BD84611F5}" destId="{41191318-0608-44F2-832E-D5AC26FFC17E}" srcOrd="0" destOrd="0" parTransId="{29257553-BA9B-4534-BD9A-7C7261214B94}" sibTransId="{E67D8709-53A1-41C9-95C3-E693E4823632}"/>
    <dgm:cxn modelId="{1A85613D-B354-4E85-95D5-0EEA29B09B73}" srcId="{C507E644-FC15-4040-9EDB-AF6BD84611F5}" destId="{D4C8216D-01D5-43B3-8CC7-000B8383F18E}" srcOrd="6" destOrd="0" parTransId="{E64B3323-3D86-4FD8-9914-5AF4EFF10305}" sibTransId="{6E0C7496-B53E-46B9-A4BA-34E08D227ABD}"/>
    <dgm:cxn modelId="{E9D9E55E-2D8D-40E7-AFCF-277A064B78C4}" type="presOf" srcId="{C128A146-E271-40BD-BF00-CA2E613B33A2}" destId="{CFD1D143-9590-41BA-877B-6C593F7B9237}" srcOrd="1" destOrd="0" presId="urn:microsoft.com/office/officeart/2005/8/layout/radial1"/>
    <dgm:cxn modelId="{45CD1A43-9F35-49F3-8914-DF7843B0A7C1}" type="presOf" srcId="{29257553-BA9B-4534-BD9A-7C7261214B94}" destId="{59171332-D77F-4F16-BEAB-2EF9695085C0}" srcOrd="1" destOrd="0" presId="urn:microsoft.com/office/officeart/2005/8/layout/radial1"/>
    <dgm:cxn modelId="{0AA20D4B-1DBF-418F-BAD2-D7C3B5649FE3}" srcId="{C507E644-FC15-4040-9EDB-AF6BD84611F5}" destId="{25892A1F-A0EC-47FC-903D-9614B8F7A6C1}" srcOrd="11" destOrd="0" parTransId="{508A8F08-21D5-4F05-82BD-573B980045E1}" sibTransId="{C69A3EAC-E6BE-4EAC-8356-A4C1BCAAB281}"/>
    <dgm:cxn modelId="{D3D2334B-BBEF-4A64-9E03-8A5553E3C4E2}" type="presOf" srcId="{AD7D0D1D-EB94-4DC1-806D-A286F75068DB}" destId="{FDA8B572-B7B4-4CB7-B774-9EF838CBA35F}" srcOrd="1" destOrd="0" presId="urn:microsoft.com/office/officeart/2005/8/layout/radial1"/>
    <dgm:cxn modelId="{AB109350-9EF8-46BB-8E6D-C3CF28D7FC63}" type="presOf" srcId="{29D17E82-E0F8-4F56-A10E-862C6B294B6E}" destId="{3A92D088-3073-4F0A-B64C-308C55C37500}" srcOrd="0" destOrd="0" presId="urn:microsoft.com/office/officeart/2005/8/layout/radial1"/>
    <dgm:cxn modelId="{AC764752-9744-418E-A4A3-474E8E852F9E}" type="presOf" srcId="{50D33540-CB44-4D50-8D3C-65264770A846}" destId="{0142EBEC-86EB-4E7A-A88C-D7AE758ECEF3}" srcOrd="1" destOrd="0" presId="urn:microsoft.com/office/officeart/2005/8/layout/radial1"/>
    <dgm:cxn modelId="{641E5A73-17DF-411D-80BB-ABA7E05BB735}" type="presOf" srcId="{3515785D-BA85-45A4-88DF-763E8E06B53E}" destId="{8375256D-6F1A-4D5B-A095-80839C07F7D2}" srcOrd="0" destOrd="0" presId="urn:microsoft.com/office/officeart/2005/8/layout/radial1"/>
    <dgm:cxn modelId="{82056254-5DDC-4433-BA6A-2C0C4BF74211}" type="presOf" srcId="{508A8F08-21D5-4F05-82BD-573B980045E1}" destId="{AC71342D-66CE-40FD-A142-2A5CB58ED770}" srcOrd="0" destOrd="0" presId="urn:microsoft.com/office/officeart/2005/8/layout/radial1"/>
    <dgm:cxn modelId="{096FC95A-EBC7-413E-99FC-365D4D07117C}" type="presOf" srcId="{456EA652-822C-4451-A7EA-6211A60FFA2F}" destId="{8A1E76FB-6738-4A6C-9272-B432D6309078}" srcOrd="0" destOrd="0" presId="urn:microsoft.com/office/officeart/2005/8/layout/radial1"/>
    <dgm:cxn modelId="{CE22EC87-37E6-4D48-81C9-7EF884457445}" type="presOf" srcId="{C507E644-FC15-4040-9EDB-AF6BD84611F5}" destId="{D2E8DDBA-E3E9-4A09-8E7F-56F536EAB6B7}" srcOrd="0" destOrd="0" presId="urn:microsoft.com/office/officeart/2005/8/layout/radial1"/>
    <dgm:cxn modelId="{BAEFDC8B-3820-4E97-A723-226BB49091A3}" type="presOf" srcId="{720AFEC9-A0D5-4ED4-81DA-7D99A3D7B405}" destId="{E3F158CB-1391-4F2E-834A-8DD73778F7C0}" srcOrd="1" destOrd="0" presId="urn:microsoft.com/office/officeart/2005/8/layout/radial1"/>
    <dgm:cxn modelId="{66215C8C-E9AD-46DA-936F-8B232892686B}" srcId="{C507E644-FC15-4040-9EDB-AF6BD84611F5}" destId="{70211245-425A-48DD-B25D-A6C0D85241AF}" srcOrd="1" destOrd="0" parTransId="{8E310598-626C-455C-B07A-33097591447C}" sibTransId="{3A0A8ADB-B509-4DD9-9114-3917E721A0C7}"/>
    <dgm:cxn modelId="{6475118E-2E0B-4B36-9387-499C37341A47}" srcId="{C507E644-FC15-4040-9EDB-AF6BD84611F5}" destId="{735D2309-467C-4865-8F72-93DBEAB32FDF}" srcOrd="5" destOrd="0" parTransId="{1E14FF34-4F8B-426A-9C32-070FC065C7F6}" sibTransId="{CCC6DDCA-8132-4DF7-B1AD-CEB142C439A7}"/>
    <dgm:cxn modelId="{201F2E94-063D-4379-A037-8EAB1170AA29}" type="presOf" srcId="{8E310598-626C-455C-B07A-33097591447C}" destId="{F37CDF94-7E77-4717-B62C-4AB059EE16EB}" srcOrd="0" destOrd="0" presId="urn:microsoft.com/office/officeart/2005/8/layout/radial1"/>
    <dgm:cxn modelId="{AC489497-0954-4336-8F8F-E5CA4009B961}" type="presOf" srcId="{1244A410-E333-429C-BB13-35386F5FA54D}" destId="{2C5E4578-84E1-4E87-9A2C-3513A02A93E3}" srcOrd="0" destOrd="0" presId="urn:microsoft.com/office/officeart/2005/8/layout/radial1"/>
    <dgm:cxn modelId="{0207CB97-8315-4942-8345-D46319007DF8}" type="presOf" srcId="{29257553-BA9B-4534-BD9A-7C7261214B94}" destId="{066CB5CE-A3BE-400C-B5B7-9AA03D4B3144}" srcOrd="0" destOrd="0" presId="urn:microsoft.com/office/officeart/2005/8/layout/radial1"/>
    <dgm:cxn modelId="{F1D8939C-60B4-4D67-93E9-5D33151CA9B1}" type="presOf" srcId="{B113AE89-F0AE-483C-B080-2942E4C5B334}" destId="{1FD5D5E6-421C-4E3B-BD59-D58EA37BF551}" srcOrd="0" destOrd="0" presId="urn:microsoft.com/office/officeart/2005/8/layout/radial1"/>
    <dgm:cxn modelId="{98F1AB9C-72EF-4D49-869F-47816AC77497}" srcId="{C507E644-FC15-4040-9EDB-AF6BD84611F5}" destId="{FF443B4A-DA8D-4040-AFDD-AFDEEA7945FC}" srcOrd="3" destOrd="0" parTransId="{AD7D0D1D-EB94-4DC1-806D-A286F75068DB}" sibTransId="{B75F87C2-A5AB-4B79-BE17-DDC1FCD83D67}"/>
    <dgm:cxn modelId="{D76E1AA0-7B48-4E6C-8D6C-CF89722DFA3F}" type="presOf" srcId="{41191318-0608-44F2-832E-D5AC26FFC17E}" destId="{76F03BE4-BC62-481F-89A8-FBD8F8641B01}" srcOrd="0" destOrd="0" presId="urn:microsoft.com/office/officeart/2005/8/layout/radial1"/>
    <dgm:cxn modelId="{316758A2-F535-4B55-AC05-3FAEE4108EE4}" srcId="{C507E644-FC15-4040-9EDB-AF6BD84611F5}" destId="{B113AE89-F0AE-483C-B080-2942E4C5B334}" srcOrd="9" destOrd="0" parTransId="{50D33540-CB44-4D50-8D3C-65264770A846}" sibTransId="{46C621CF-F193-4D43-B067-46788302F579}"/>
    <dgm:cxn modelId="{3C8B98A5-A8CD-4F16-966B-140410BB3B1D}" type="presOf" srcId="{BB013783-5C68-4A2E-9845-43B94ED7FFE5}" destId="{2546300B-A978-4CAB-BCBF-17224585BA02}" srcOrd="1" destOrd="0" presId="urn:microsoft.com/office/officeart/2005/8/layout/radial1"/>
    <dgm:cxn modelId="{61F6BDB8-5DE4-4789-B95D-5949F3C031C8}" type="presOf" srcId="{1244A410-E333-429C-BB13-35386F5FA54D}" destId="{830AA874-02BE-4785-BED4-39480C2458E2}" srcOrd="1" destOrd="0" presId="urn:microsoft.com/office/officeart/2005/8/layout/radial1"/>
    <dgm:cxn modelId="{6A01F5BD-88F6-40BF-9629-D42DEFCE22F9}" type="presOf" srcId="{508A8F08-21D5-4F05-82BD-573B980045E1}" destId="{AEE34732-91AA-457F-8322-753AE19F5B51}" srcOrd="1" destOrd="0" presId="urn:microsoft.com/office/officeart/2005/8/layout/radial1"/>
    <dgm:cxn modelId="{46D6A9C1-4279-4480-AE6B-E3C78E8DEC15}" srcId="{C507E644-FC15-4040-9EDB-AF6BD84611F5}" destId="{02FF451D-39AC-4B6E-A370-8D0BF0AFBC28}" srcOrd="2" destOrd="0" parTransId="{BB013783-5C68-4A2E-9845-43B94ED7FFE5}" sibTransId="{30EC0A8E-F2FF-4DD8-B19D-77BBCA739D54}"/>
    <dgm:cxn modelId="{152E12C5-EA5D-4CBE-8467-311A4BCBD135}" type="presOf" srcId="{E64B3323-3D86-4FD8-9914-5AF4EFF10305}" destId="{4B85A920-4549-4CB6-A988-7E14451A9FC6}" srcOrd="1" destOrd="0" presId="urn:microsoft.com/office/officeart/2005/8/layout/radial1"/>
    <dgm:cxn modelId="{8B8273CB-7293-44DA-A264-09773DCE27BD}" type="presOf" srcId="{AD7D0D1D-EB94-4DC1-806D-A286F75068DB}" destId="{2313E3C3-98D1-4E7A-B40A-0BB432A11ECA}" srcOrd="0" destOrd="0" presId="urn:microsoft.com/office/officeart/2005/8/layout/radial1"/>
    <dgm:cxn modelId="{996CF2CD-7BC5-4263-A78B-59D606A47F08}" type="presOf" srcId="{D4179C53-47E0-42B3-A81C-8CA43B455FD1}" destId="{F6E47ABC-8625-4245-BCA0-A2A680A4E225}" srcOrd="0" destOrd="0" presId="urn:microsoft.com/office/officeart/2005/8/layout/radial1"/>
    <dgm:cxn modelId="{70B17BD1-C9A1-479C-93F8-3ED68FB6C20C}" type="presOf" srcId="{BB013783-5C68-4A2E-9845-43B94ED7FFE5}" destId="{F3832FAF-B3AD-451E-87FC-DECEE0D6D010}" srcOrd="0" destOrd="0" presId="urn:microsoft.com/office/officeart/2005/8/layout/radial1"/>
    <dgm:cxn modelId="{298731D3-3C14-42CF-9CE5-13C5731D3FDD}" type="presOf" srcId="{A98F2089-56EE-4226-BF56-6EE0A75A7491}" destId="{CC9F910B-FDE5-44F4-B35E-15D11F63751A}" srcOrd="0" destOrd="0" presId="urn:microsoft.com/office/officeart/2005/8/layout/radial1"/>
    <dgm:cxn modelId="{D608D8DA-CC14-4AB0-9B55-0BC5FA9549EE}" type="presOf" srcId="{8E310598-626C-455C-B07A-33097591447C}" destId="{B2D3EE47-7338-4396-A87F-476E304ABCF7}" srcOrd="1" destOrd="0" presId="urn:microsoft.com/office/officeart/2005/8/layout/radial1"/>
    <dgm:cxn modelId="{05976DDB-DB31-424D-A309-9BBD7CF08A04}" type="presOf" srcId="{FF443B4A-DA8D-4040-AFDD-AFDEEA7945FC}" destId="{DCA298A6-1D77-470D-AD80-ED2527F2C8ED}" srcOrd="0" destOrd="0" presId="urn:microsoft.com/office/officeart/2005/8/layout/radial1"/>
    <dgm:cxn modelId="{8B5F1EDC-A140-41C5-B113-7F69FBFDB80C}" type="presOf" srcId="{C128A146-E271-40BD-BF00-CA2E613B33A2}" destId="{7CCFF998-AD01-499E-AF19-9AB60A368746}" srcOrd="0" destOrd="0" presId="urn:microsoft.com/office/officeart/2005/8/layout/radial1"/>
    <dgm:cxn modelId="{53A178E6-D684-4FFD-A86F-4B9720321C1C}" srcId="{C507E644-FC15-4040-9EDB-AF6BD84611F5}" destId="{456EA652-822C-4451-A7EA-6211A60FFA2F}" srcOrd="8" destOrd="0" parTransId="{1244A410-E333-429C-BB13-35386F5FA54D}" sibTransId="{3BD182B2-679E-4D5C-B332-5D163288BA3A}"/>
    <dgm:cxn modelId="{7F4DE7EC-1CF5-4520-AA9C-4D63EFA1C890}" type="presOf" srcId="{735D2309-467C-4865-8F72-93DBEAB32FDF}" destId="{1306DE51-6FE9-43AF-B1B3-7F3F132717EE}" srcOrd="0" destOrd="0" presId="urn:microsoft.com/office/officeart/2005/8/layout/radial1"/>
    <dgm:cxn modelId="{66A571EF-D6FC-4B31-8789-6442E977E0F0}" srcId="{C507E644-FC15-4040-9EDB-AF6BD84611F5}" destId="{9B5ED19A-28F1-4D50-9A36-7F7C6769FAFA}" srcOrd="10" destOrd="0" parTransId="{C128A146-E271-40BD-BF00-CA2E613B33A2}" sibTransId="{5F30C781-688D-4079-8946-52205548C46A}"/>
    <dgm:cxn modelId="{F3939BFB-3186-4C7C-8EFA-DE9373864E18}" type="presOf" srcId="{1E14FF34-4F8B-426A-9C32-070FC065C7F6}" destId="{2F270FE4-4A35-4697-835E-C076E05BC84A}" srcOrd="1" destOrd="0" presId="urn:microsoft.com/office/officeart/2005/8/layout/radial1"/>
    <dgm:cxn modelId="{6B7F680F-021D-44EB-9C49-5B7FF4043CFF}" type="presParOf" srcId="{3A92D088-3073-4F0A-B64C-308C55C37500}" destId="{D2E8DDBA-E3E9-4A09-8E7F-56F536EAB6B7}" srcOrd="0" destOrd="0" presId="urn:microsoft.com/office/officeart/2005/8/layout/radial1"/>
    <dgm:cxn modelId="{8D30B695-D62D-4DC2-80D3-8FD056D34191}" type="presParOf" srcId="{3A92D088-3073-4F0A-B64C-308C55C37500}" destId="{066CB5CE-A3BE-400C-B5B7-9AA03D4B3144}" srcOrd="1" destOrd="0" presId="urn:microsoft.com/office/officeart/2005/8/layout/radial1"/>
    <dgm:cxn modelId="{47B81185-48C7-4911-AA73-926F1E396F85}" type="presParOf" srcId="{066CB5CE-A3BE-400C-B5B7-9AA03D4B3144}" destId="{59171332-D77F-4F16-BEAB-2EF9695085C0}" srcOrd="0" destOrd="0" presId="urn:microsoft.com/office/officeart/2005/8/layout/radial1"/>
    <dgm:cxn modelId="{830845DA-5CF0-4124-AA06-3BEAA2B03890}" type="presParOf" srcId="{3A92D088-3073-4F0A-B64C-308C55C37500}" destId="{76F03BE4-BC62-481F-89A8-FBD8F8641B01}" srcOrd="2" destOrd="0" presId="urn:microsoft.com/office/officeart/2005/8/layout/radial1"/>
    <dgm:cxn modelId="{57BB95ED-33DF-4B0B-A173-2FC36130C4B1}" type="presParOf" srcId="{3A92D088-3073-4F0A-B64C-308C55C37500}" destId="{F37CDF94-7E77-4717-B62C-4AB059EE16EB}" srcOrd="3" destOrd="0" presId="urn:microsoft.com/office/officeart/2005/8/layout/radial1"/>
    <dgm:cxn modelId="{6DA98995-853E-41F7-8EE4-CB47E655425D}" type="presParOf" srcId="{F37CDF94-7E77-4717-B62C-4AB059EE16EB}" destId="{B2D3EE47-7338-4396-A87F-476E304ABCF7}" srcOrd="0" destOrd="0" presId="urn:microsoft.com/office/officeart/2005/8/layout/radial1"/>
    <dgm:cxn modelId="{64D48F85-FE46-4144-85CA-F097AB03AC18}" type="presParOf" srcId="{3A92D088-3073-4F0A-B64C-308C55C37500}" destId="{97DBDEA3-0C69-4AF1-95F0-2EEAD98C2F47}" srcOrd="4" destOrd="0" presId="urn:microsoft.com/office/officeart/2005/8/layout/radial1"/>
    <dgm:cxn modelId="{FA172143-5682-47B8-B105-20DD03D195FE}" type="presParOf" srcId="{3A92D088-3073-4F0A-B64C-308C55C37500}" destId="{F3832FAF-B3AD-451E-87FC-DECEE0D6D010}" srcOrd="5" destOrd="0" presId="urn:microsoft.com/office/officeart/2005/8/layout/radial1"/>
    <dgm:cxn modelId="{5A369D62-6F5F-4E9E-807A-0A05659CA8B4}" type="presParOf" srcId="{F3832FAF-B3AD-451E-87FC-DECEE0D6D010}" destId="{2546300B-A978-4CAB-BCBF-17224585BA02}" srcOrd="0" destOrd="0" presId="urn:microsoft.com/office/officeart/2005/8/layout/radial1"/>
    <dgm:cxn modelId="{7EB8A014-A8A6-413D-AAB5-A91B251C3622}" type="presParOf" srcId="{3A92D088-3073-4F0A-B64C-308C55C37500}" destId="{C8FB4C84-AE59-4DCC-95BE-928620200E1B}" srcOrd="6" destOrd="0" presId="urn:microsoft.com/office/officeart/2005/8/layout/radial1"/>
    <dgm:cxn modelId="{C146605F-80D7-4818-8B92-AE4D41F282EB}" type="presParOf" srcId="{3A92D088-3073-4F0A-B64C-308C55C37500}" destId="{2313E3C3-98D1-4E7A-B40A-0BB432A11ECA}" srcOrd="7" destOrd="0" presId="urn:microsoft.com/office/officeart/2005/8/layout/radial1"/>
    <dgm:cxn modelId="{F6367EC2-1D2F-40B8-8124-04AB396C360D}" type="presParOf" srcId="{2313E3C3-98D1-4E7A-B40A-0BB432A11ECA}" destId="{FDA8B572-B7B4-4CB7-B774-9EF838CBA35F}" srcOrd="0" destOrd="0" presId="urn:microsoft.com/office/officeart/2005/8/layout/radial1"/>
    <dgm:cxn modelId="{B3070525-A180-423C-BD9B-17C2B5A9ED85}" type="presParOf" srcId="{3A92D088-3073-4F0A-B64C-308C55C37500}" destId="{DCA298A6-1D77-470D-AD80-ED2527F2C8ED}" srcOrd="8" destOrd="0" presId="urn:microsoft.com/office/officeart/2005/8/layout/radial1"/>
    <dgm:cxn modelId="{BD2DA62D-C943-437E-8922-43C762604768}" type="presParOf" srcId="{3A92D088-3073-4F0A-B64C-308C55C37500}" destId="{666619E3-2C9C-4E12-B68C-CFF4B70EBD3A}" srcOrd="9" destOrd="0" presId="urn:microsoft.com/office/officeart/2005/8/layout/radial1"/>
    <dgm:cxn modelId="{594E8E2F-D17C-4745-8CDC-E2C6C6B0AD16}" type="presParOf" srcId="{666619E3-2C9C-4E12-B68C-CFF4B70EBD3A}" destId="{E3F158CB-1391-4F2E-834A-8DD73778F7C0}" srcOrd="0" destOrd="0" presId="urn:microsoft.com/office/officeart/2005/8/layout/radial1"/>
    <dgm:cxn modelId="{AAF63A95-3DDB-4B9D-9BD5-2A27884E99EA}" type="presParOf" srcId="{3A92D088-3073-4F0A-B64C-308C55C37500}" destId="{8375256D-6F1A-4D5B-A095-80839C07F7D2}" srcOrd="10" destOrd="0" presId="urn:microsoft.com/office/officeart/2005/8/layout/radial1"/>
    <dgm:cxn modelId="{A148FD25-0E21-41B5-A7B6-964571963999}" type="presParOf" srcId="{3A92D088-3073-4F0A-B64C-308C55C37500}" destId="{407976A3-823B-4074-932D-04F852351884}" srcOrd="11" destOrd="0" presId="urn:microsoft.com/office/officeart/2005/8/layout/radial1"/>
    <dgm:cxn modelId="{571B5153-E749-4DE9-8BDC-1DE5D5063742}" type="presParOf" srcId="{407976A3-823B-4074-932D-04F852351884}" destId="{2F270FE4-4A35-4697-835E-C076E05BC84A}" srcOrd="0" destOrd="0" presId="urn:microsoft.com/office/officeart/2005/8/layout/radial1"/>
    <dgm:cxn modelId="{1E08B8E0-0785-41A8-970E-905FF838C0BD}" type="presParOf" srcId="{3A92D088-3073-4F0A-B64C-308C55C37500}" destId="{1306DE51-6FE9-43AF-B1B3-7F3F132717EE}" srcOrd="12" destOrd="0" presId="urn:microsoft.com/office/officeart/2005/8/layout/radial1"/>
    <dgm:cxn modelId="{08BA7309-1BFC-434C-8609-7A9C5D3CA94F}" type="presParOf" srcId="{3A92D088-3073-4F0A-B64C-308C55C37500}" destId="{E5978ED3-00CB-47B7-973C-F121E36B4DDF}" srcOrd="13" destOrd="0" presId="urn:microsoft.com/office/officeart/2005/8/layout/radial1"/>
    <dgm:cxn modelId="{92633811-019D-42A5-8613-32FF95D4BDB2}" type="presParOf" srcId="{E5978ED3-00CB-47B7-973C-F121E36B4DDF}" destId="{4B85A920-4549-4CB6-A988-7E14451A9FC6}" srcOrd="0" destOrd="0" presId="urn:microsoft.com/office/officeart/2005/8/layout/radial1"/>
    <dgm:cxn modelId="{EB124872-270D-4012-B718-A2B84EA88BC4}" type="presParOf" srcId="{3A92D088-3073-4F0A-B64C-308C55C37500}" destId="{9E41D77B-29D2-490E-A642-D553B8DFEAF0}" srcOrd="14" destOrd="0" presId="urn:microsoft.com/office/officeart/2005/8/layout/radial1"/>
    <dgm:cxn modelId="{8AB7B9D4-E529-4921-8F86-6B5C44D80063}" type="presParOf" srcId="{3A92D088-3073-4F0A-B64C-308C55C37500}" destId="{F6E47ABC-8625-4245-BCA0-A2A680A4E225}" srcOrd="15" destOrd="0" presId="urn:microsoft.com/office/officeart/2005/8/layout/radial1"/>
    <dgm:cxn modelId="{A8609B50-A065-4644-9C64-CA92E01F5026}" type="presParOf" srcId="{F6E47ABC-8625-4245-BCA0-A2A680A4E225}" destId="{6E544ACD-BD68-4A3A-93CA-BA69F720C612}" srcOrd="0" destOrd="0" presId="urn:microsoft.com/office/officeart/2005/8/layout/radial1"/>
    <dgm:cxn modelId="{4D81626D-E96A-43B1-B2E6-3C75608DE37C}" type="presParOf" srcId="{3A92D088-3073-4F0A-B64C-308C55C37500}" destId="{CC9F910B-FDE5-44F4-B35E-15D11F63751A}" srcOrd="16" destOrd="0" presId="urn:microsoft.com/office/officeart/2005/8/layout/radial1"/>
    <dgm:cxn modelId="{393E7AB0-8765-4DB1-B79C-12A2080905CD}" type="presParOf" srcId="{3A92D088-3073-4F0A-B64C-308C55C37500}" destId="{2C5E4578-84E1-4E87-9A2C-3513A02A93E3}" srcOrd="17" destOrd="0" presId="urn:microsoft.com/office/officeart/2005/8/layout/radial1"/>
    <dgm:cxn modelId="{E4EFDEB4-8E63-42C9-A4FE-ABA4B444CE6C}" type="presParOf" srcId="{2C5E4578-84E1-4E87-9A2C-3513A02A93E3}" destId="{830AA874-02BE-4785-BED4-39480C2458E2}" srcOrd="0" destOrd="0" presId="urn:microsoft.com/office/officeart/2005/8/layout/radial1"/>
    <dgm:cxn modelId="{A2EA86CE-1FEE-4FDF-82AA-1A118ECBE2F0}" type="presParOf" srcId="{3A92D088-3073-4F0A-B64C-308C55C37500}" destId="{8A1E76FB-6738-4A6C-9272-B432D6309078}" srcOrd="18" destOrd="0" presId="urn:microsoft.com/office/officeart/2005/8/layout/radial1"/>
    <dgm:cxn modelId="{F8948A53-82C6-4C47-A1F4-EF104446D1A1}" type="presParOf" srcId="{3A92D088-3073-4F0A-B64C-308C55C37500}" destId="{A863B25D-C028-4544-8020-13A011803AAB}" srcOrd="19" destOrd="0" presId="urn:microsoft.com/office/officeart/2005/8/layout/radial1"/>
    <dgm:cxn modelId="{2C599164-6BC8-4624-8AE9-3AE644348071}" type="presParOf" srcId="{A863B25D-C028-4544-8020-13A011803AAB}" destId="{0142EBEC-86EB-4E7A-A88C-D7AE758ECEF3}" srcOrd="0" destOrd="0" presId="urn:microsoft.com/office/officeart/2005/8/layout/radial1"/>
    <dgm:cxn modelId="{0BD94BBF-A0A4-42C0-B0D7-57690BCF7351}" type="presParOf" srcId="{3A92D088-3073-4F0A-B64C-308C55C37500}" destId="{1FD5D5E6-421C-4E3B-BD59-D58EA37BF551}" srcOrd="20" destOrd="0" presId="urn:microsoft.com/office/officeart/2005/8/layout/radial1"/>
    <dgm:cxn modelId="{87F454A6-7146-4243-B55B-93333B8B87C4}" type="presParOf" srcId="{3A92D088-3073-4F0A-B64C-308C55C37500}" destId="{7CCFF998-AD01-499E-AF19-9AB60A368746}" srcOrd="21" destOrd="0" presId="urn:microsoft.com/office/officeart/2005/8/layout/radial1"/>
    <dgm:cxn modelId="{FE2EAFDD-0E03-4932-B8E7-91774F7DB47B}" type="presParOf" srcId="{7CCFF998-AD01-499E-AF19-9AB60A368746}" destId="{CFD1D143-9590-41BA-877B-6C593F7B9237}" srcOrd="0" destOrd="0" presId="urn:microsoft.com/office/officeart/2005/8/layout/radial1"/>
    <dgm:cxn modelId="{71FC3105-238B-4652-A3B2-68DD8B68C18A}" type="presParOf" srcId="{3A92D088-3073-4F0A-B64C-308C55C37500}" destId="{F18BE90B-28D4-4415-B8E9-55A1058174A0}" srcOrd="22" destOrd="0" presId="urn:microsoft.com/office/officeart/2005/8/layout/radial1"/>
    <dgm:cxn modelId="{C13C5B60-154E-415C-9123-18A30F7F07E9}" type="presParOf" srcId="{3A92D088-3073-4F0A-B64C-308C55C37500}" destId="{AC71342D-66CE-40FD-A142-2A5CB58ED770}" srcOrd="23" destOrd="0" presId="urn:microsoft.com/office/officeart/2005/8/layout/radial1"/>
    <dgm:cxn modelId="{3826B0F0-095C-41AC-81FA-EC08FD002B15}" type="presParOf" srcId="{AC71342D-66CE-40FD-A142-2A5CB58ED770}" destId="{AEE34732-91AA-457F-8322-753AE19F5B51}" srcOrd="0" destOrd="0" presId="urn:microsoft.com/office/officeart/2005/8/layout/radial1"/>
    <dgm:cxn modelId="{4E38BBA7-759D-4070-B62B-D0DEF8191DB0}" type="presParOf" srcId="{3A92D088-3073-4F0A-B64C-308C55C37500}" destId="{82158075-80FC-4924-9781-FE84116CA508}"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807CF-35AB-4C51-8BDD-D51963A815FC}"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FEE24742-AE07-4FFC-B70C-1AFB05284FC7}">
      <dgm:prSet phldrT="[Text]" custT="1"/>
      <dgm:spPr/>
      <dgm:t>
        <a:bodyPr/>
        <a:lstStyle/>
        <a:p>
          <a:pPr>
            <a:lnSpc>
              <a:spcPct val="100000"/>
            </a:lnSpc>
            <a:spcAft>
              <a:spcPts val="0"/>
            </a:spcAft>
          </a:pPr>
          <a:r>
            <a:rPr lang="en-US" sz="2600" dirty="0">
              <a:latin typeface="Cambria" panose="02040503050406030204" pitchFamily="18" charset="0"/>
              <a:ea typeface="Cambria" panose="02040503050406030204" pitchFamily="18" charset="0"/>
            </a:rPr>
            <a:t>The Law on NQFS</a:t>
          </a:r>
        </a:p>
      </dgm:t>
    </dgm:pt>
    <dgm:pt modelId="{B151F4B0-4F04-4827-9202-9886FE88AA6D}" type="parTrans" cxnId="{06A37701-69CD-491A-8164-78239FE18C40}">
      <dgm:prSet/>
      <dgm:spPr/>
      <dgm:t>
        <a:bodyPr/>
        <a:lstStyle/>
        <a:p>
          <a:endParaRPr lang="en-US">
            <a:latin typeface="Cambria" panose="02040503050406030204" pitchFamily="18" charset="0"/>
            <a:ea typeface="Cambria" panose="02040503050406030204" pitchFamily="18" charset="0"/>
          </a:endParaRPr>
        </a:p>
      </dgm:t>
    </dgm:pt>
    <dgm:pt modelId="{27D3E97A-2764-4D8D-B22D-3EA2B235A3E2}" type="sibTrans" cxnId="{06A37701-69CD-491A-8164-78239FE18C40}">
      <dgm:prSet/>
      <dgm:spPr/>
      <dgm:t>
        <a:bodyPr/>
        <a:lstStyle/>
        <a:p>
          <a:endParaRPr lang="en-US">
            <a:latin typeface="Cambria" panose="02040503050406030204" pitchFamily="18" charset="0"/>
            <a:ea typeface="Cambria" panose="02040503050406030204" pitchFamily="18" charset="0"/>
          </a:endParaRPr>
        </a:p>
      </dgm:t>
    </dgm:pt>
    <dgm:pt modelId="{34644102-247E-4B68-80C4-8AD4D0B8BE2F}">
      <dgm:prSet phldrT="[Text]" custT="1"/>
      <dgm:spPr>
        <a:solidFill>
          <a:srgbClr val="CC0000"/>
        </a:solidFill>
      </dgm:spPr>
      <dgm:t>
        <a:bodyPr/>
        <a:lstStyle/>
        <a:p>
          <a:pPr marL="114300" indent="0" algn="l"/>
          <a:r>
            <a:rPr lang="en-US" sz="1200" b="1" dirty="0">
              <a:latin typeface="Cambria" panose="02040503050406030204" pitchFamily="18" charset="0"/>
              <a:ea typeface="Cambria" panose="02040503050406030204" pitchFamily="18" charset="0"/>
            </a:rPr>
            <a:t>Qualifications framework</a:t>
          </a:r>
          <a:r>
            <a:rPr lang="en-US" sz="1200" dirty="0">
              <a:latin typeface="Cambria" panose="02040503050406030204" pitchFamily="18" charset="0"/>
              <a:ea typeface="Cambria" panose="02040503050406030204" pitchFamily="18" charset="0"/>
            </a:rPr>
            <a:t>: </a:t>
          </a:r>
        </a:p>
        <a:p>
          <a:pPr marL="114300" indent="0" algn="l"/>
          <a:r>
            <a:rPr lang="en-US" sz="1200" dirty="0">
              <a:latin typeface="Cambria" panose="02040503050406030204" pitchFamily="18" charset="0"/>
              <a:ea typeface="Cambria" panose="02040503050406030204" pitchFamily="18" charset="0"/>
            </a:rPr>
            <a:t>qualification levels and descriptors, types of qualifications, </a:t>
          </a:r>
          <a:r>
            <a:rPr lang="en-GB" sz="1200" dirty="0">
              <a:latin typeface="Cambria" panose="02040503050406030204" pitchFamily="18" charset="0"/>
              <a:ea typeface="Cambria" panose="02040503050406030204" pitchFamily="18" charset="0"/>
            </a:rPr>
            <a:t>qualifications classification system, available form of learning, career guidance and counselling</a:t>
          </a:r>
          <a:endParaRPr lang="en-US" sz="1200" dirty="0">
            <a:latin typeface="Cambria" panose="02040503050406030204" pitchFamily="18" charset="0"/>
            <a:ea typeface="Cambria" panose="02040503050406030204" pitchFamily="18" charset="0"/>
          </a:endParaRPr>
        </a:p>
      </dgm:t>
    </dgm:pt>
    <dgm:pt modelId="{173C3CA3-0F80-42F6-8FDA-A001B9CFFFC9}" type="parTrans" cxnId="{F207A6A2-18AD-4476-8D35-740371943265}">
      <dgm:prSet/>
      <dgm:spPr/>
      <dgm:t>
        <a:bodyPr/>
        <a:lstStyle/>
        <a:p>
          <a:endParaRPr lang="en-US" dirty="0">
            <a:latin typeface="Cambria" panose="02040503050406030204" pitchFamily="18" charset="0"/>
            <a:ea typeface="Cambria" panose="02040503050406030204" pitchFamily="18" charset="0"/>
          </a:endParaRPr>
        </a:p>
      </dgm:t>
    </dgm:pt>
    <dgm:pt modelId="{84950E7F-F4F9-4262-9DED-B277FAA208D4}" type="sibTrans" cxnId="{F207A6A2-18AD-4476-8D35-740371943265}">
      <dgm:prSet/>
      <dgm:spPr/>
      <dgm:t>
        <a:bodyPr/>
        <a:lstStyle/>
        <a:p>
          <a:endParaRPr lang="en-US">
            <a:latin typeface="Cambria" panose="02040503050406030204" pitchFamily="18" charset="0"/>
            <a:ea typeface="Cambria" panose="02040503050406030204" pitchFamily="18" charset="0"/>
          </a:endParaRPr>
        </a:p>
      </dgm:t>
    </dgm:pt>
    <dgm:pt modelId="{701E01C4-3845-4B88-96BD-E9D207FAF866}">
      <dgm:prSet phldrT="[Text]" custT="1"/>
      <dgm:spPr>
        <a:solidFill>
          <a:srgbClr val="CC0000"/>
        </a:solidFill>
      </dgm:spPr>
      <dgm:t>
        <a:bodyPr/>
        <a:lstStyle/>
        <a:p>
          <a:pPr marL="114300" indent="0" algn="l"/>
          <a:r>
            <a:rPr lang="en-US" sz="1300" b="1" dirty="0">
              <a:latin typeface="Cambria" panose="02040503050406030204" pitchFamily="18" charset="0"/>
              <a:ea typeface="Cambria" panose="02040503050406030204" pitchFamily="18" charset="0"/>
            </a:rPr>
            <a:t>Bodies and institutions</a:t>
          </a:r>
          <a:r>
            <a:rPr lang="en-US" sz="1300" dirty="0">
              <a:latin typeface="Cambria" panose="02040503050406030204" pitchFamily="18" charset="0"/>
              <a:ea typeface="Cambria" panose="02040503050406030204" pitchFamily="18" charset="0"/>
            </a:rPr>
            <a:t>:  </a:t>
          </a:r>
        </a:p>
        <a:p>
          <a:pPr marL="114300" indent="0" algn="l"/>
          <a:r>
            <a:rPr lang="en-US" sz="1300" b="0" dirty="0">
              <a:latin typeface="Cambria" panose="02040503050406030204" pitchFamily="18" charset="0"/>
              <a:ea typeface="Cambria" panose="02040503050406030204" pitchFamily="18" charset="0"/>
            </a:rPr>
            <a:t>NQF Council, NQF Agency, Sector Skills Councils, Ministry responsible for education</a:t>
          </a:r>
        </a:p>
      </dgm:t>
    </dgm:pt>
    <dgm:pt modelId="{C43C4F69-1500-415E-A433-26B3C50BB82D}" type="parTrans" cxnId="{99282493-F468-4CA9-9CAC-7B475C381B35}">
      <dgm:prSet/>
      <dgm:spPr/>
      <dgm:t>
        <a:bodyPr/>
        <a:lstStyle/>
        <a:p>
          <a:endParaRPr lang="en-US" dirty="0">
            <a:latin typeface="Cambria" panose="02040503050406030204" pitchFamily="18" charset="0"/>
            <a:ea typeface="Cambria" panose="02040503050406030204" pitchFamily="18" charset="0"/>
          </a:endParaRPr>
        </a:p>
      </dgm:t>
    </dgm:pt>
    <dgm:pt modelId="{09F37500-6BE4-4C89-8CF4-D4DC3BD81815}" type="sibTrans" cxnId="{99282493-F468-4CA9-9CAC-7B475C381B35}">
      <dgm:prSet/>
      <dgm:spPr/>
      <dgm:t>
        <a:bodyPr/>
        <a:lstStyle/>
        <a:p>
          <a:endParaRPr lang="en-US">
            <a:latin typeface="Cambria" panose="02040503050406030204" pitchFamily="18" charset="0"/>
            <a:ea typeface="Cambria" panose="02040503050406030204" pitchFamily="18" charset="0"/>
          </a:endParaRPr>
        </a:p>
      </dgm:t>
    </dgm:pt>
    <dgm:pt modelId="{59393791-6973-4F0A-8B05-734FEBBF00E2}">
      <dgm:prSet phldrT="[Text]" custT="1"/>
      <dgm:spPr>
        <a:solidFill>
          <a:srgbClr val="CC0000"/>
        </a:solidFill>
      </dgm:spPr>
      <dgm:t>
        <a:bodyPr/>
        <a:lstStyle/>
        <a:p>
          <a:pPr marL="114300" indent="0" algn="l"/>
          <a:r>
            <a:rPr lang="en-US" sz="1200" b="1" dirty="0">
              <a:latin typeface="Cambria" panose="02040503050406030204" pitchFamily="18" charset="0"/>
              <a:ea typeface="Cambria" panose="02040503050406030204" pitchFamily="18" charset="0"/>
            </a:rPr>
            <a:t>Quality assurance: </a:t>
          </a:r>
        </a:p>
        <a:p>
          <a:pPr marL="114300" indent="0" algn="l"/>
          <a:r>
            <a:rPr lang="en-US" sz="1200" b="0" dirty="0">
              <a:latin typeface="Cambria" panose="02040503050406030204" pitchFamily="18" charset="0"/>
              <a:ea typeface="Cambria" panose="02040503050406030204" pitchFamily="18" charset="0"/>
            </a:rPr>
            <a:t>qualification standard processes (Initiative for development, drafting the proposal and adoption of qualification standard) registration of the qualifications, referencing the NQF to EQF;</a:t>
          </a:r>
        </a:p>
      </dgm:t>
    </dgm:pt>
    <dgm:pt modelId="{753BB575-0471-45F0-A4DC-2C4050636399}" type="parTrans" cxnId="{91309CC7-93B0-4FFD-8874-614090877E92}">
      <dgm:prSet/>
      <dgm:spPr/>
      <dgm:t>
        <a:bodyPr/>
        <a:lstStyle/>
        <a:p>
          <a:endParaRPr lang="en-US" dirty="0">
            <a:latin typeface="Cambria" panose="02040503050406030204" pitchFamily="18" charset="0"/>
            <a:ea typeface="Cambria" panose="02040503050406030204" pitchFamily="18" charset="0"/>
          </a:endParaRPr>
        </a:p>
      </dgm:t>
    </dgm:pt>
    <dgm:pt modelId="{FA2395D6-203D-412A-A825-87B308F84C62}" type="sibTrans" cxnId="{91309CC7-93B0-4FFD-8874-614090877E92}">
      <dgm:prSet/>
      <dgm:spPr/>
      <dgm:t>
        <a:bodyPr/>
        <a:lstStyle/>
        <a:p>
          <a:endParaRPr lang="en-US">
            <a:latin typeface="Cambria" panose="02040503050406030204" pitchFamily="18" charset="0"/>
            <a:ea typeface="Cambria" panose="02040503050406030204" pitchFamily="18" charset="0"/>
          </a:endParaRPr>
        </a:p>
      </dgm:t>
    </dgm:pt>
    <dgm:pt modelId="{EA02662B-0FB6-49AA-ABA1-22F701FDF0A7}">
      <dgm:prSet phldrT="[Text]" custT="1"/>
      <dgm:spPr>
        <a:solidFill>
          <a:srgbClr val="CC0000"/>
        </a:solidFill>
      </dgm:spPr>
      <dgm:t>
        <a:bodyPr/>
        <a:lstStyle/>
        <a:p>
          <a:pPr marL="114300" indent="0" algn="l"/>
          <a:r>
            <a:rPr lang="en-US" sz="1300" b="1" dirty="0">
              <a:latin typeface="Cambria" panose="02040503050406030204" pitchFamily="18" charset="0"/>
              <a:ea typeface="Cambria" panose="02040503050406030204" pitchFamily="18" charset="0"/>
            </a:rPr>
            <a:t>Recognition of foreign qualifications </a:t>
          </a:r>
          <a:endParaRPr lang="en-US" sz="1300" dirty="0">
            <a:latin typeface="Cambria" panose="02040503050406030204" pitchFamily="18" charset="0"/>
            <a:ea typeface="Cambria" panose="02040503050406030204" pitchFamily="18" charset="0"/>
          </a:endParaRPr>
        </a:p>
      </dgm:t>
    </dgm:pt>
    <dgm:pt modelId="{A25937C4-4A9B-4078-8F0F-EEDAD608D9FB}" type="parTrans" cxnId="{03DAE929-0E32-4FD0-9020-450C2B801678}">
      <dgm:prSet/>
      <dgm:spPr/>
      <dgm:t>
        <a:bodyPr/>
        <a:lstStyle/>
        <a:p>
          <a:endParaRPr lang="en-US" dirty="0">
            <a:latin typeface="Cambria" panose="02040503050406030204" pitchFamily="18" charset="0"/>
            <a:ea typeface="Cambria" panose="02040503050406030204" pitchFamily="18" charset="0"/>
          </a:endParaRPr>
        </a:p>
      </dgm:t>
    </dgm:pt>
    <dgm:pt modelId="{DCBCF4E7-C736-41E8-A02C-FDAE395049B3}" type="sibTrans" cxnId="{03DAE929-0E32-4FD0-9020-450C2B801678}">
      <dgm:prSet/>
      <dgm:spPr/>
      <dgm:t>
        <a:bodyPr/>
        <a:lstStyle/>
        <a:p>
          <a:endParaRPr lang="en-US">
            <a:latin typeface="Cambria" panose="02040503050406030204" pitchFamily="18" charset="0"/>
            <a:ea typeface="Cambria" panose="02040503050406030204" pitchFamily="18" charset="0"/>
          </a:endParaRPr>
        </a:p>
      </dgm:t>
    </dgm:pt>
    <dgm:pt modelId="{BB748CC5-CD64-4924-BB98-9E82A89D592C}">
      <dgm:prSet phldrT="[Text]" custT="1"/>
      <dgm:spPr>
        <a:solidFill>
          <a:srgbClr val="CC0000"/>
        </a:solidFill>
      </dgm:spPr>
      <dgm:t>
        <a:bodyPr/>
        <a:lstStyle/>
        <a:p>
          <a:pPr marL="114300" indent="0" algn="l"/>
          <a:r>
            <a:rPr lang="en-US" sz="1300" b="1" dirty="0">
              <a:latin typeface="Cambria" panose="02040503050406030204" pitchFamily="18" charset="0"/>
              <a:ea typeface="Cambria" panose="02040503050406030204" pitchFamily="18" charset="0"/>
            </a:rPr>
            <a:t>Accreditation of providers of (non-formal) Adult Education</a:t>
          </a:r>
          <a:endParaRPr lang="en-US" sz="1300" dirty="0">
            <a:latin typeface="Cambria" panose="02040503050406030204" pitchFamily="18" charset="0"/>
            <a:ea typeface="Cambria" panose="02040503050406030204" pitchFamily="18" charset="0"/>
          </a:endParaRPr>
        </a:p>
      </dgm:t>
    </dgm:pt>
    <dgm:pt modelId="{82C53D39-CC8A-4C86-8BBD-AEA4AC042756}" type="parTrans" cxnId="{DCF4A5D5-46DF-43E5-A413-C7A1AA8BA341}">
      <dgm:prSet/>
      <dgm:spPr/>
      <dgm:t>
        <a:bodyPr/>
        <a:lstStyle/>
        <a:p>
          <a:endParaRPr lang="en-US" dirty="0">
            <a:latin typeface="Cambria" panose="02040503050406030204" pitchFamily="18" charset="0"/>
            <a:ea typeface="Cambria" panose="02040503050406030204" pitchFamily="18" charset="0"/>
          </a:endParaRPr>
        </a:p>
      </dgm:t>
    </dgm:pt>
    <dgm:pt modelId="{B065671E-30B8-495B-8581-1CDD875A24DD}" type="sibTrans" cxnId="{DCF4A5D5-46DF-43E5-A413-C7A1AA8BA341}">
      <dgm:prSet/>
      <dgm:spPr/>
      <dgm:t>
        <a:bodyPr/>
        <a:lstStyle/>
        <a:p>
          <a:endParaRPr lang="en-US">
            <a:latin typeface="Cambria" panose="02040503050406030204" pitchFamily="18" charset="0"/>
            <a:ea typeface="Cambria" panose="02040503050406030204" pitchFamily="18" charset="0"/>
          </a:endParaRPr>
        </a:p>
      </dgm:t>
    </dgm:pt>
    <dgm:pt modelId="{CD1EA97E-5A7C-4608-92B4-A5995907A4C4}" type="pres">
      <dgm:prSet presAssocID="{E90807CF-35AB-4C51-8BDD-D51963A815FC}" presName="Name0" presStyleCnt="0">
        <dgm:presLayoutVars>
          <dgm:chPref val="1"/>
          <dgm:dir/>
          <dgm:animOne val="branch"/>
          <dgm:animLvl val="lvl"/>
          <dgm:resizeHandles val="exact"/>
        </dgm:presLayoutVars>
      </dgm:prSet>
      <dgm:spPr/>
    </dgm:pt>
    <dgm:pt modelId="{9798718F-64A4-4548-849A-F2E8FCDF8973}" type="pres">
      <dgm:prSet presAssocID="{FEE24742-AE07-4FFC-B70C-1AFB05284FC7}" presName="root1" presStyleCnt="0"/>
      <dgm:spPr/>
    </dgm:pt>
    <dgm:pt modelId="{9A3E598A-FBF2-4D61-A216-2AB59401B869}" type="pres">
      <dgm:prSet presAssocID="{FEE24742-AE07-4FFC-B70C-1AFB05284FC7}" presName="LevelOneTextNode" presStyleLbl="node0" presStyleIdx="0" presStyleCnt="1" custScaleY="96627" custLinFactX="-100000" custLinFactNeighborX="-112935" custLinFactNeighborY="-1696">
        <dgm:presLayoutVars>
          <dgm:chPref val="3"/>
        </dgm:presLayoutVars>
      </dgm:prSet>
      <dgm:spPr/>
    </dgm:pt>
    <dgm:pt modelId="{01402DCD-0885-4F39-A730-DA79B4B3B1E8}" type="pres">
      <dgm:prSet presAssocID="{FEE24742-AE07-4FFC-B70C-1AFB05284FC7}" presName="level2hierChild" presStyleCnt="0"/>
      <dgm:spPr/>
    </dgm:pt>
    <dgm:pt modelId="{CE27799C-01AF-40F7-B52D-84887444DDE2}" type="pres">
      <dgm:prSet presAssocID="{173C3CA3-0F80-42F6-8FDA-A001B9CFFFC9}" presName="conn2-1" presStyleLbl="parChTrans1D2" presStyleIdx="0" presStyleCnt="5"/>
      <dgm:spPr/>
    </dgm:pt>
    <dgm:pt modelId="{77FCC34A-474B-40B0-B8F3-55EA4D056D71}" type="pres">
      <dgm:prSet presAssocID="{173C3CA3-0F80-42F6-8FDA-A001B9CFFFC9}" presName="connTx" presStyleLbl="parChTrans1D2" presStyleIdx="0" presStyleCnt="5"/>
      <dgm:spPr/>
    </dgm:pt>
    <dgm:pt modelId="{FC3FA634-24FE-4A96-AD46-5E01A0C9B2E2}" type="pres">
      <dgm:prSet presAssocID="{34644102-247E-4B68-80C4-8AD4D0B8BE2F}" presName="root2" presStyleCnt="0"/>
      <dgm:spPr/>
    </dgm:pt>
    <dgm:pt modelId="{19DA9E9E-0155-46CC-8E4E-E504E4670E43}" type="pres">
      <dgm:prSet presAssocID="{34644102-247E-4B68-80C4-8AD4D0B8BE2F}" presName="LevelTwoTextNode" presStyleLbl="node2" presStyleIdx="0" presStyleCnt="5" custScaleX="216964" custScaleY="135617" custLinFactNeighborX="631" custLinFactNeighborY="-4141">
        <dgm:presLayoutVars>
          <dgm:chPref val="3"/>
        </dgm:presLayoutVars>
      </dgm:prSet>
      <dgm:spPr/>
    </dgm:pt>
    <dgm:pt modelId="{E35CB08B-5451-4A88-B51D-8DFDC74D8973}" type="pres">
      <dgm:prSet presAssocID="{34644102-247E-4B68-80C4-8AD4D0B8BE2F}" presName="level3hierChild" presStyleCnt="0"/>
      <dgm:spPr/>
    </dgm:pt>
    <dgm:pt modelId="{F29B2095-956A-4F06-9650-1955FA8C175A}" type="pres">
      <dgm:prSet presAssocID="{C43C4F69-1500-415E-A433-26B3C50BB82D}" presName="conn2-1" presStyleLbl="parChTrans1D2" presStyleIdx="1" presStyleCnt="5"/>
      <dgm:spPr/>
    </dgm:pt>
    <dgm:pt modelId="{176CB031-0680-4857-9ABE-B8C7D7FA20C5}" type="pres">
      <dgm:prSet presAssocID="{C43C4F69-1500-415E-A433-26B3C50BB82D}" presName="connTx" presStyleLbl="parChTrans1D2" presStyleIdx="1" presStyleCnt="5"/>
      <dgm:spPr/>
    </dgm:pt>
    <dgm:pt modelId="{3A3AC564-52DF-4493-A9CE-DBAB23F2558E}" type="pres">
      <dgm:prSet presAssocID="{701E01C4-3845-4B88-96BD-E9D207FAF866}" presName="root2" presStyleCnt="0"/>
      <dgm:spPr/>
    </dgm:pt>
    <dgm:pt modelId="{88365714-7B2F-408F-BADF-BA02D15D20A4}" type="pres">
      <dgm:prSet presAssocID="{701E01C4-3845-4B88-96BD-E9D207FAF866}" presName="LevelTwoTextNode" presStyleLbl="node2" presStyleIdx="1" presStyleCnt="5" custScaleX="216964" custScaleY="126098">
        <dgm:presLayoutVars>
          <dgm:chPref val="3"/>
        </dgm:presLayoutVars>
      </dgm:prSet>
      <dgm:spPr/>
    </dgm:pt>
    <dgm:pt modelId="{191C3782-8CDE-4AE2-A68A-FC92EFC97388}" type="pres">
      <dgm:prSet presAssocID="{701E01C4-3845-4B88-96BD-E9D207FAF866}" presName="level3hierChild" presStyleCnt="0"/>
      <dgm:spPr/>
    </dgm:pt>
    <dgm:pt modelId="{857E91FB-A850-4A1A-80E6-692ED0FBDB21}" type="pres">
      <dgm:prSet presAssocID="{753BB575-0471-45F0-A4DC-2C4050636399}" presName="conn2-1" presStyleLbl="parChTrans1D2" presStyleIdx="2" presStyleCnt="5"/>
      <dgm:spPr/>
    </dgm:pt>
    <dgm:pt modelId="{88FA3864-DE9A-44F5-B99A-53884EF52DF4}" type="pres">
      <dgm:prSet presAssocID="{753BB575-0471-45F0-A4DC-2C4050636399}" presName="connTx" presStyleLbl="parChTrans1D2" presStyleIdx="2" presStyleCnt="5"/>
      <dgm:spPr/>
    </dgm:pt>
    <dgm:pt modelId="{87A84C35-529A-424F-B9E3-8F15738D53BA}" type="pres">
      <dgm:prSet presAssocID="{59393791-6973-4F0A-8B05-734FEBBF00E2}" presName="root2" presStyleCnt="0"/>
      <dgm:spPr/>
    </dgm:pt>
    <dgm:pt modelId="{538E4A28-DE08-445F-AE5B-FA19D80107CC}" type="pres">
      <dgm:prSet presAssocID="{59393791-6973-4F0A-8B05-734FEBBF00E2}" presName="LevelTwoTextNode" presStyleLbl="node2" presStyleIdx="2" presStyleCnt="5" custScaleX="216964" custScaleY="130037">
        <dgm:presLayoutVars>
          <dgm:chPref val="3"/>
        </dgm:presLayoutVars>
      </dgm:prSet>
      <dgm:spPr/>
    </dgm:pt>
    <dgm:pt modelId="{C2017D08-B1C6-4990-9F43-9EBFDFC1CA2F}" type="pres">
      <dgm:prSet presAssocID="{59393791-6973-4F0A-8B05-734FEBBF00E2}" presName="level3hierChild" presStyleCnt="0"/>
      <dgm:spPr/>
    </dgm:pt>
    <dgm:pt modelId="{36E8521D-29ED-43DB-AEF0-6CE60D139029}" type="pres">
      <dgm:prSet presAssocID="{A25937C4-4A9B-4078-8F0F-EEDAD608D9FB}" presName="conn2-1" presStyleLbl="parChTrans1D2" presStyleIdx="3" presStyleCnt="5"/>
      <dgm:spPr/>
    </dgm:pt>
    <dgm:pt modelId="{BAB668AE-F302-45CE-8703-6EC81655BF38}" type="pres">
      <dgm:prSet presAssocID="{A25937C4-4A9B-4078-8F0F-EEDAD608D9FB}" presName="connTx" presStyleLbl="parChTrans1D2" presStyleIdx="3" presStyleCnt="5"/>
      <dgm:spPr/>
    </dgm:pt>
    <dgm:pt modelId="{6B8B768A-851F-4677-8EA0-100136C113D8}" type="pres">
      <dgm:prSet presAssocID="{EA02662B-0FB6-49AA-ABA1-22F701FDF0A7}" presName="root2" presStyleCnt="0"/>
      <dgm:spPr/>
    </dgm:pt>
    <dgm:pt modelId="{7CE869D9-99A5-4467-AD67-FCB40922A0C8}" type="pres">
      <dgm:prSet presAssocID="{EA02662B-0FB6-49AA-ABA1-22F701FDF0A7}" presName="LevelTwoTextNode" presStyleLbl="node2" presStyleIdx="3" presStyleCnt="5" custScaleX="217741" custScaleY="58923">
        <dgm:presLayoutVars>
          <dgm:chPref val="3"/>
        </dgm:presLayoutVars>
      </dgm:prSet>
      <dgm:spPr/>
    </dgm:pt>
    <dgm:pt modelId="{E1766675-F57F-4434-A71B-B37E6DB508F7}" type="pres">
      <dgm:prSet presAssocID="{EA02662B-0FB6-49AA-ABA1-22F701FDF0A7}" presName="level3hierChild" presStyleCnt="0"/>
      <dgm:spPr/>
    </dgm:pt>
    <dgm:pt modelId="{1BE8BDCB-B7AC-45B5-AC97-B925B7691C8E}" type="pres">
      <dgm:prSet presAssocID="{82C53D39-CC8A-4C86-8BBD-AEA4AC042756}" presName="conn2-1" presStyleLbl="parChTrans1D2" presStyleIdx="4" presStyleCnt="5"/>
      <dgm:spPr/>
    </dgm:pt>
    <dgm:pt modelId="{46F4C4FB-1B9F-459C-ADF2-9E90519A4E0D}" type="pres">
      <dgm:prSet presAssocID="{82C53D39-CC8A-4C86-8BBD-AEA4AC042756}" presName="connTx" presStyleLbl="parChTrans1D2" presStyleIdx="4" presStyleCnt="5"/>
      <dgm:spPr/>
    </dgm:pt>
    <dgm:pt modelId="{FB0E35D4-8FA1-48B5-BD04-533A638FEABD}" type="pres">
      <dgm:prSet presAssocID="{BB748CC5-CD64-4924-BB98-9E82A89D592C}" presName="root2" presStyleCnt="0"/>
      <dgm:spPr/>
    </dgm:pt>
    <dgm:pt modelId="{E90798D8-8E6E-4E4A-A710-C213454CED34}" type="pres">
      <dgm:prSet presAssocID="{BB748CC5-CD64-4924-BB98-9E82A89D592C}" presName="LevelTwoTextNode" presStyleLbl="node2" presStyleIdx="4" presStyleCnt="5" custScaleX="218519" custScaleY="53499">
        <dgm:presLayoutVars>
          <dgm:chPref val="3"/>
        </dgm:presLayoutVars>
      </dgm:prSet>
      <dgm:spPr/>
    </dgm:pt>
    <dgm:pt modelId="{C078D10D-0A1D-4849-8E19-2C2CD529B4D4}" type="pres">
      <dgm:prSet presAssocID="{BB748CC5-CD64-4924-BB98-9E82A89D592C}" presName="level3hierChild" presStyleCnt="0"/>
      <dgm:spPr/>
    </dgm:pt>
  </dgm:ptLst>
  <dgm:cxnLst>
    <dgm:cxn modelId="{06A37701-69CD-491A-8164-78239FE18C40}" srcId="{E90807CF-35AB-4C51-8BDD-D51963A815FC}" destId="{FEE24742-AE07-4FFC-B70C-1AFB05284FC7}" srcOrd="0" destOrd="0" parTransId="{B151F4B0-4F04-4827-9202-9886FE88AA6D}" sibTransId="{27D3E97A-2764-4D8D-B22D-3EA2B235A3E2}"/>
    <dgm:cxn modelId="{3373740E-12AD-43A0-ACA1-BA1ACAC92C69}" type="presOf" srcId="{173C3CA3-0F80-42F6-8FDA-A001B9CFFFC9}" destId="{CE27799C-01AF-40F7-B52D-84887444DDE2}" srcOrd="0" destOrd="0" presId="urn:microsoft.com/office/officeart/2008/layout/HorizontalMultiLevelHierarchy"/>
    <dgm:cxn modelId="{861D9B16-2150-4949-94FE-114695CFFC31}" type="presOf" srcId="{E90807CF-35AB-4C51-8BDD-D51963A815FC}" destId="{CD1EA97E-5A7C-4608-92B4-A5995907A4C4}" srcOrd="0" destOrd="0" presId="urn:microsoft.com/office/officeart/2008/layout/HorizontalMultiLevelHierarchy"/>
    <dgm:cxn modelId="{03DAE929-0E32-4FD0-9020-450C2B801678}" srcId="{FEE24742-AE07-4FFC-B70C-1AFB05284FC7}" destId="{EA02662B-0FB6-49AA-ABA1-22F701FDF0A7}" srcOrd="3" destOrd="0" parTransId="{A25937C4-4A9B-4078-8F0F-EEDAD608D9FB}" sibTransId="{DCBCF4E7-C736-41E8-A02C-FDAE395049B3}"/>
    <dgm:cxn modelId="{2118BF2B-9465-458D-B88C-8DAA65ED0240}" type="presOf" srcId="{701E01C4-3845-4B88-96BD-E9D207FAF866}" destId="{88365714-7B2F-408F-BADF-BA02D15D20A4}" srcOrd="0" destOrd="0" presId="urn:microsoft.com/office/officeart/2008/layout/HorizontalMultiLevelHierarchy"/>
    <dgm:cxn modelId="{C6BC492C-3153-4308-8E80-2547CF5B9DD8}" type="presOf" srcId="{C43C4F69-1500-415E-A433-26B3C50BB82D}" destId="{176CB031-0680-4857-9ABE-B8C7D7FA20C5}" srcOrd="1" destOrd="0" presId="urn:microsoft.com/office/officeart/2008/layout/HorizontalMultiLevelHierarchy"/>
    <dgm:cxn modelId="{BA91433D-0A1B-4D5F-9012-A3DD83C6D158}" type="presOf" srcId="{82C53D39-CC8A-4C86-8BBD-AEA4AC042756}" destId="{46F4C4FB-1B9F-459C-ADF2-9E90519A4E0D}" srcOrd="1" destOrd="0" presId="urn:microsoft.com/office/officeart/2008/layout/HorizontalMultiLevelHierarchy"/>
    <dgm:cxn modelId="{6AB0B766-7CA7-47CF-A0EC-8B86E38CD1EE}" type="presOf" srcId="{753BB575-0471-45F0-A4DC-2C4050636399}" destId="{857E91FB-A850-4A1A-80E6-692ED0FBDB21}" srcOrd="0" destOrd="0" presId="urn:microsoft.com/office/officeart/2008/layout/HorizontalMultiLevelHierarchy"/>
    <dgm:cxn modelId="{8E88EE71-6F24-4091-96C4-3F7A26200D09}" type="presOf" srcId="{BB748CC5-CD64-4924-BB98-9E82A89D592C}" destId="{E90798D8-8E6E-4E4A-A710-C213454CED34}" srcOrd="0" destOrd="0" presId="urn:microsoft.com/office/officeart/2008/layout/HorizontalMultiLevelHierarchy"/>
    <dgm:cxn modelId="{3D7D3D57-C166-4B02-93CE-2D9A0CE465B2}" type="presOf" srcId="{173C3CA3-0F80-42F6-8FDA-A001B9CFFFC9}" destId="{77FCC34A-474B-40B0-B8F3-55EA4D056D71}" srcOrd="1" destOrd="0" presId="urn:microsoft.com/office/officeart/2008/layout/HorizontalMultiLevelHierarchy"/>
    <dgm:cxn modelId="{44EC4D77-3058-4A72-B29F-2C108276BDAC}" type="presOf" srcId="{34644102-247E-4B68-80C4-8AD4D0B8BE2F}" destId="{19DA9E9E-0155-46CC-8E4E-E504E4670E43}" srcOrd="0" destOrd="0" presId="urn:microsoft.com/office/officeart/2008/layout/HorizontalMultiLevelHierarchy"/>
    <dgm:cxn modelId="{1B35D57A-0763-433D-9703-AEF7034289D3}" type="presOf" srcId="{A25937C4-4A9B-4078-8F0F-EEDAD608D9FB}" destId="{BAB668AE-F302-45CE-8703-6EC81655BF38}" srcOrd="1" destOrd="0" presId="urn:microsoft.com/office/officeart/2008/layout/HorizontalMultiLevelHierarchy"/>
    <dgm:cxn modelId="{99282493-F468-4CA9-9CAC-7B475C381B35}" srcId="{FEE24742-AE07-4FFC-B70C-1AFB05284FC7}" destId="{701E01C4-3845-4B88-96BD-E9D207FAF866}" srcOrd="1" destOrd="0" parTransId="{C43C4F69-1500-415E-A433-26B3C50BB82D}" sibTransId="{09F37500-6BE4-4C89-8CF4-D4DC3BD81815}"/>
    <dgm:cxn modelId="{7F38A7A1-D270-4A9F-9708-89745C203D56}" type="presOf" srcId="{FEE24742-AE07-4FFC-B70C-1AFB05284FC7}" destId="{9A3E598A-FBF2-4D61-A216-2AB59401B869}" srcOrd="0" destOrd="0" presId="urn:microsoft.com/office/officeart/2008/layout/HorizontalMultiLevelHierarchy"/>
    <dgm:cxn modelId="{F207A6A2-18AD-4476-8D35-740371943265}" srcId="{FEE24742-AE07-4FFC-B70C-1AFB05284FC7}" destId="{34644102-247E-4B68-80C4-8AD4D0B8BE2F}" srcOrd="0" destOrd="0" parTransId="{173C3CA3-0F80-42F6-8FDA-A001B9CFFFC9}" sibTransId="{84950E7F-F4F9-4262-9DED-B277FAA208D4}"/>
    <dgm:cxn modelId="{A7D6D7AF-95AE-4598-B205-AF005E8D269E}" type="presOf" srcId="{82C53D39-CC8A-4C86-8BBD-AEA4AC042756}" destId="{1BE8BDCB-B7AC-45B5-AC97-B925B7691C8E}" srcOrd="0" destOrd="0" presId="urn:microsoft.com/office/officeart/2008/layout/HorizontalMultiLevelHierarchy"/>
    <dgm:cxn modelId="{A3BD90BD-DE06-49D6-91DD-EFFC04D44017}" type="presOf" srcId="{EA02662B-0FB6-49AA-ABA1-22F701FDF0A7}" destId="{7CE869D9-99A5-4467-AD67-FCB40922A0C8}" srcOrd="0" destOrd="0" presId="urn:microsoft.com/office/officeart/2008/layout/HorizontalMultiLevelHierarchy"/>
    <dgm:cxn modelId="{8C9DD5C6-3479-4011-9102-53B0732BED97}" type="presOf" srcId="{753BB575-0471-45F0-A4DC-2C4050636399}" destId="{88FA3864-DE9A-44F5-B99A-53884EF52DF4}" srcOrd="1" destOrd="0" presId="urn:microsoft.com/office/officeart/2008/layout/HorizontalMultiLevelHierarchy"/>
    <dgm:cxn modelId="{91309CC7-93B0-4FFD-8874-614090877E92}" srcId="{FEE24742-AE07-4FFC-B70C-1AFB05284FC7}" destId="{59393791-6973-4F0A-8B05-734FEBBF00E2}" srcOrd="2" destOrd="0" parTransId="{753BB575-0471-45F0-A4DC-2C4050636399}" sibTransId="{FA2395D6-203D-412A-A825-87B308F84C62}"/>
    <dgm:cxn modelId="{0E79A5D0-5905-40D7-B671-A939CBB8A584}" type="presOf" srcId="{59393791-6973-4F0A-8B05-734FEBBF00E2}" destId="{538E4A28-DE08-445F-AE5B-FA19D80107CC}" srcOrd="0" destOrd="0" presId="urn:microsoft.com/office/officeart/2008/layout/HorizontalMultiLevelHierarchy"/>
    <dgm:cxn modelId="{E8F57DD5-452F-424E-9809-FA0C64F9BE76}" type="presOf" srcId="{A25937C4-4A9B-4078-8F0F-EEDAD608D9FB}" destId="{36E8521D-29ED-43DB-AEF0-6CE60D139029}" srcOrd="0" destOrd="0" presId="urn:microsoft.com/office/officeart/2008/layout/HorizontalMultiLevelHierarchy"/>
    <dgm:cxn modelId="{DCF4A5D5-46DF-43E5-A413-C7A1AA8BA341}" srcId="{FEE24742-AE07-4FFC-B70C-1AFB05284FC7}" destId="{BB748CC5-CD64-4924-BB98-9E82A89D592C}" srcOrd="4" destOrd="0" parTransId="{82C53D39-CC8A-4C86-8BBD-AEA4AC042756}" sibTransId="{B065671E-30B8-495B-8581-1CDD875A24DD}"/>
    <dgm:cxn modelId="{046EBAFE-2764-4A27-8BA6-E79EFCF91570}" type="presOf" srcId="{C43C4F69-1500-415E-A433-26B3C50BB82D}" destId="{F29B2095-956A-4F06-9650-1955FA8C175A}" srcOrd="0" destOrd="0" presId="urn:microsoft.com/office/officeart/2008/layout/HorizontalMultiLevelHierarchy"/>
    <dgm:cxn modelId="{32B445DB-E110-43CC-9653-E300D76FD207}" type="presParOf" srcId="{CD1EA97E-5A7C-4608-92B4-A5995907A4C4}" destId="{9798718F-64A4-4548-849A-F2E8FCDF8973}" srcOrd="0" destOrd="0" presId="urn:microsoft.com/office/officeart/2008/layout/HorizontalMultiLevelHierarchy"/>
    <dgm:cxn modelId="{A7E4587F-0C2D-4F57-B2F6-32B087FC27B4}" type="presParOf" srcId="{9798718F-64A4-4548-849A-F2E8FCDF8973}" destId="{9A3E598A-FBF2-4D61-A216-2AB59401B869}" srcOrd="0" destOrd="0" presId="urn:microsoft.com/office/officeart/2008/layout/HorizontalMultiLevelHierarchy"/>
    <dgm:cxn modelId="{537D8C55-B88C-4C15-966E-0524B5B1857A}" type="presParOf" srcId="{9798718F-64A4-4548-849A-F2E8FCDF8973}" destId="{01402DCD-0885-4F39-A730-DA79B4B3B1E8}" srcOrd="1" destOrd="0" presId="urn:microsoft.com/office/officeart/2008/layout/HorizontalMultiLevelHierarchy"/>
    <dgm:cxn modelId="{95F7E08E-B706-4350-9B11-58E6D4734125}" type="presParOf" srcId="{01402DCD-0885-4F39-A730-DA79B4B3B1E8}" destId="{CE27799C-01AF-40F7-B52D-84887444DDE2}" srcOrd="0" destOrd="0" presId="urn:microsoft.com/office/officeart/2008/layout/HorizontalMultiLevelHierarchy"/>
    <dgm:cxn modelId="{69E1129E-C934-4FC6-816A-EB9BF3E514F0}" type="presParOf" srcId="{CE27799C-01AF-40F7-B52D-84887444DDE2}" destId="{77FCC34A-474B-40B0-B8F3-55EA4D056D71}" srcOrd="0" destOrd="0" presId="urn:microsoft.com/office/officeart/2008/layout/HorizontalMultiLevelHierarchy"/>
    <dgm:cxn modelId="{523C80E3-9ED7-4A73-8ED4-768B622A5213}" type="presParOf" srcId="{01402DCD-0885-4F39-A730-DA79B4B3B1E8}" destId="{FC3FA634-24FE-4A96-AD46-5E01A0C9B2E2}" srcOrd="1" destOrd="0" presId="urn:microsoft.com/office/officeart/2008/layout/HorizontalMultiLevelHierarchy"/>
    <dgm:cxn modelId="{33B8C282-C094-49D7-98BA-A0C1C99CF943}" type="presParOf" srcId="{FC3FA634-24FE-4A96-AD46-5E01A0C9B2E2}" destId="{19DA9E9E-0155-46CC-8E4E-E504E4670E43}" srcOrd="0" destOrd="0" presId="urn:microsoft.com/office/officeart/2008/layout/HorizontalMultiLevelHierarchy"/>
    <dgm:cxn modelId="{E2B468CD-D561-4C63-B21B-2721712286B6}" type="presParOf" srcId="{FC3FA634-24FE-4A96-AD46-5E01A0C9B2E2}" destId="{E35CB08B-5451-4A88-B51D-8DFDC74D8973}" srcOrd="1" destOrd="0" presId="urn:microsoft.com/office/officeart/2008/layout/HorizontalMultiLevelHierarchy"/>
    <dgm:cxn modelId="{B3F79727-6A2D-4FE1-88B7-2F867D87AFFE}" type="presParOf" srcId="{01402DCD-0885-4F39-A730-DA79B4B3B1E8}" destId="{F29B2095-956A-4F06-9650-1955FA8C175A}" srcOrd="2" destOrd="0" presId="urn:microsoft.com/office/officeart/2008/layout/HorizontalMultiLevelHierarchy"/>
    <dgm:cxn modelId="{B6FFA575-D036-4ECD-B0B8-BD6E04EDF549}" type="presParOf" srcId="{F29B2095-956A-4F06-9650-1955FA8C175A}" destId="{176CB031-0680-4857-9ABE-B8C7D7FA20C5}" srcOrd="0" destOrd="0" presId="urn:microsoft.com/office/officeart/2008/layout/HorizontalMultiLevelHierarchy"/>
    <dgm:cxn modelId="{2D02CEAC-5F21-41A1-AA5A-D182C012AD0F}" type="presParOf" srcId="{01402DCD-0885-4F39-A730-DA79B4B3B1E8}" destId="{3A3AC564-52DF-4493-A9CE-DBAB23F2558E}" srcOrd="3" destOrd="0" presId="urn:microsoft.com/office/officeart/2008/layout/HorizontalMultiLevelHierarchy"/>
    <dgm:cxn modelId="{5AEF721C-4537-4EF9-AB9A-DBB056936F9E}" type="presParOf" srcId="{3A3AC564-52DF-4493-A9CE-DBAB23F2558E}" destId="{88365714-7B2F-408F-BADF-BA02D15D20A4}" srcOrd="0" destOrd="0" presId="urn:microsoft.com/office/officeart/2008/layout/HorizontalMultiLevelHierarchy"/>
    <dgm:cxn modelId="{E46EC2ED-98FD-4A8A-934E-839F4B7147E4}" type="presParOf" srcId="{3A3AC564-52DF-4493-A9CE-DBAB23F2558E}" destId="{191C3782-8CDE-4AE2-A68A-FC92EFC97388}" srcOrd="1" destOrd="0" presId="urn:microsoft.com/office/officeart/2008/layout/HorizontalMultiLevelHierarchy"/>
    <dgm:cxn modelId="{2F580D8D-FA60-4E25-BE32-CF5F59C3D6EF}" type="presParOf" srcId="{01402DCD-0885-4F39-A730-DA79B4B3B1E8}" destId="{857E91FB-A850-4A1A-80E6-692ED0FBDB21}" srcOrd="4" destOrd="0" presId="urn:microsoft.com/office/officeart/2008/layout/HorizontalMultiLevelHierarchy"/>
    <dgm:cxn modelId="{CE53CF9E-F459-4517-A5F1-53F6624E8477}" type="presParOf" srcId="{857E91FB-A850-4A1A-80E6-692ED0FBDB21}" destId="{88FA3864-DE9A-44F5-B99A-53884EF52DF4}" srcOrd="0" destOrd="0" presId="urn:microsoft.com/office/officeart/2008/layout/HorizontalMultiLevelHierarchy"/>
    <dgm:cxn modelId="{12E25193-D2C4-4944-9B9E-23EF3083A191}" type="presParOf" srcId="{01402DCD-0885-4F39-A730-DA79B4B3B1E8}" destId="{87A84C35-529A-424F-B9E3-8F15738D53BA}" srcOrd="5" destOrd="0" presId="urn:microsoft.com/office/officeart/2008/layout/HorizontalMultiLevelHierarchy"/>
    <dgm:cxn modelId="{3534BA50-FD10-4FF7-AA5F-A0147009A083}" type="presParOf" srcId="{87A84C35-529A-424F-B9E3-8F15738D53BA}" destId="{538E4A28-DE08-445F-AE5B-FA19D80107CC}" srcOrd="0" destOrd="0" presId="urn:microsoft.com/office/officeart/2008/layout/HorizontalMultiLevelHierarchy"/>
    <dgm:cxn modelId="{69873DF1-0408-49CC-877C-548D36BA602E}" type="presParOf" srcId="{87A84C35-529A-424F-B9E3-8F15738D53BA}" destId="{C2017D08-B1C6-4990-9F43-9EBFDFC1CA2F}" srcOrd="1" destOrd="0" presId="urn:microsoft.com/office/officeart/2008/layout/HorizontalMultiLevelHierarchy"/>
    <dgm:cxn modelId="{7FD0F6FC-6265-4C8C-9C5D-60BBAF1352A7}" type="presParOf" srcId="{01402DCD-0885-4F39-A730-DA79B4B3B1E8}" destId="{36E8521D-29ED-43DB-AEF0-6CE60D139029}" srcOrd="6" destOrd="0" presId="urn:microsoft.com/office/officeart/2008/layout/HorizontalMultiLevelHierarchy"/>
    <dgm:cxn modelId="{BEA52150-2A99-4A1E-A12F-A59960132E83}" type="presParOf" srcId="{36E8521D-29ED-43DB-AEF0-6CE60D139029}" destId="{BAB668AE-F302-45CE-8703-6EC81655BF38}" srcOrd="0" destOrd="0" presId="urn:microsoft.com/office/officeart/2008/layout/HorizontalMultiLevelHierarchy"/>
    <dgm:cxn modelId="{B29B1E9E-C331-422B-91B9-1B9701C7E4EA}" type="presParOf" srcId="{01402DCD-0885-4F39-A730-DA79B4B3B1E8}" destId="{6B8B768A-851F-4677-8EA0-100136C113D8}" srcOrd="7" destOrd="0" presId="urn:microsoft.com/office/officeart/2008/layout/HorizontalMultiLevelHierarchy"/>
    <dgm:cxn modelId="{668F8C4C-7647-4F5E-A5D0-DBD6C46E583D}" type="presParOf" srcId="{6B8B768A-851F-4677-8EA0-100136C113D8}" destId="{7CE869D9-99A5-4467-AD67-FCB40922A0C8}" srcOrd="0" destOrd="0" presId="urn:microsoft.com/office/officeart/2008/layout/HorizontalMultiLevelHierarchy"/>
    <dgm:cxn modelId="{502EFC7D-26CB-4064-9A59-C62066B27AC1}" type="presParOf" srcId="{6B8B768A-851F-4677-8EA0-100136C113D8}" destId="{E1766675-F57F-4434-A71B-B37E6DB508F7}" srcOrd="1" destOrd="0" presId="urn:microsoft.com/office/officeart/2008/layout/HorizontalMultiLevelHierarchy"/>
    <dgm:cxn modelId="{C45CE3D7-7A55-4660-82FA-2B5D0B841EA2}" type="presParOf" srcId="{01402DCD-0885-4F39-A730-DA79B4B3B1E8}" destId="{1BE8BDCB-B7AC-45B5-AC97-B925B7691C8E}" srcOrd="8" destOrd="0" presId="urn:microsoft.com/office/officeart/2008/layout/HorizontalMultiLevelHierarchy"/>
    <dgm:cxn modelId="{B96D989B-2A95-4B39-BAAA-86D0D7378B3E}" type="presParOf" srcId="{1BE8BDCB-B7AC-45B5-AC97-B925B7691C8E}" destId="{46F4C4FB-1B9F-459C-ADF2-9E90519A4E0D}" srcOrd="0" destOrd="0" presId="urn:microsoft.com/office/officeart/2008/layout/HorizontalMultiLevelHierarchy"/>
    <dgm:cxn modelId="{B282AC64-3B04-4C6E-980C-DEDB422957F4}" type="presParOf" srcId="{01402DCD-0885-4F39-A730-DA79B4B3B1E8}" destId="{FB0E35D4-8FA1-48B5-BD04-533A638FEABD}" srcOrd="9" destOrd="0" presId="urn:microsoft.com/office/officeart/2008/layout/HorizontalMultiLevelHierarchy"/>
    <dgm:cxn modelId="{E186ECD2-9A78-45CE-94C6-4A24FB1E8C60}" type="presParOf" srcId="{FB0E35D4-8FA1-48B5-BD04-533A638FEABD}" destId="{E90798D8-8E6E-4E4A-A710-C213454CED34}" srcOrd="0" destOrd="0" presId="urn:microsoft.com/office/officeart/2008/layout/HorizontalMultiLevelHierarchy"/>
    <dgm:cxn modelId="{F273545D-3D7C-4F8B-97E5-44BFF528A6AE}" type="presParOf" srcId="{FB0E35D4-8FA1-48B5-BD04-533A638FEABD}" destId="{C078D10D-0A1D-4849-8E19-2C2CD529B4D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A8F6F-4AAB-449D-AB76-20571EE82F40}"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EE5B5B59-8D0E-4655-80F5-9E886EB265EA}">
      <dgm:prSet phldrT="[Text]" custT="1"/>
      <dgm:spPr/>
      <dgm:t>
        <a:bodyPr/>
        <a:lstStyle/>
        <a:p>
          <a:r>
            <a:rPr lang="en-US" sz="2400" dirty="0">
              <a:latin typeface="Cambria" panose="02040503050406030204" pitchFamily="18" charset="0"/>
              <a:ea typeface="Cambria" panose="02040503050406030204" pitchFamily="18" charset="0"/>
            </a:rPr>
            <a:t>Secondary legislation</a:t>
          </a:r>
        </a:p>
      </dgm:t>
    </dgm:pt>
    <dgm:pt modelId="{2EF775DC-3258-46DF-A7FE-5BAF7B712117}" type="parTrans" cxnId="{7148BF51-8E9A-4CA0-924E-0BDE5A10C769}">
      <dgm:prSet/>
      <dgm:spPr/>
      <dgm:t>
        <a:bodyPr/>
        <a:lstStyle/>
        <a:p>
          <a:endParaRPr lang="en-US">
            <a:latin typeface="Cambria" panose="02040503050406030204" pitchFamily="18" charset="0"/>
            <a:ea typeface="Cambria" panose="02040503050406030204" pitchFamily="18" charset="0"/>
          </a:endParaRPr>
        </a:p>
      </dgm:t>
    </dgm:pt>
    <dgm:pt modelId="{93ABD489-F95E-4FB4-A10A-24BAC0E2920E}" type="sibTrans" cxnId="{7148BF51-8E9A-4CA0-924E-0BDE5A10C769}">
      <dgm:prSet/>
      <dgm:spPr/>
      <dgm:t>
        <a:bodyPr/>
        <a:lstStyle/>
        <a:p>
          <a:endParaRPr lang="en-US">
            <a:latin typeface="Cambria" panose="02040503050406030204" pitchFamily="18" charset="0"/>
            <a:ea typeface="Cambria" panose="02040503050406030204" pitchFamily="18" charset="0"/>
          </a:endParaRPr>
        </a:p>
      </dgm:t>
    </dgm:pt>
    <dgm:pt modelId="{F208FFF6-2308-4DA5-B2E0-D10D9495680C}">
      <dgm:prSet phldrT="[Text]" custT="1"/>
      <dgm:spPr>
        <a:solidFill>
          <a:srgbClr val="CC0000"/>
        </a:solidFill>
      </dgm:spPr>
      <dgm:t>
        <a:bodyPr/>
        <a:lstStyle/>
        <a:p>
          <a:pPr algn="ctr">
            <a:spcAft>
              <a:spcPts val="0"/>
            </a:spcAft>
          </a:pPr>
          <a:r>
            <a:rPr lang="en-US" sz="1100" b="1" dirty="0">
              <a:latin typeface="Cambria" panose="02040503050406030204" pitchFamily="18" charset="0"/>
              <a:ea typeface="Cambria" panose="02040503050406030204" pitchFamily="18" charset="0"/>
            </a:rPr>
            <a:t>Standards of services of career guidance and counselling </a:t>
          </a:r>
        </a:p>
        <a:p>
          <a:pPr algn="ctr">
            <a:spcAft>
              <a:spcPts val="0"/>
            </a:spcAft>
          </a:pPr>
          <a:r>
            <a:rPr lang="en-US" sz="1100" b="0" dirty="0">
              <a:latin typeface="Cambria" panose="02040503050406030204" pitchFamily="18" charset="0"/>
              <a:ea typeface="Cambria" panose="02040503050406030204" pitchFamily="18" charset="0"/>
            </a:rPr>
            <a:t>(“Official Gazette RS”, </a:t>
          </a:r>
        </a:p>
        <a:p>
          <a:pPr algn="ctr">
            <a:spcAft>
              <a:spcPts val="0"/>
            </a:spcAft>
          </a:pPr>
          <a:r>
            <a:rPr lang="en-US" sz="1100" b="0" dirty="0">
              <a:latin typeface="Cambria" panose="02040503050406030204" pitchFamily="18" charset="0"/>
              <a:ea typeface="Cambria" panose="02040503050406030204" pitchFamily="18" charset="0"/>
            </a:rPr>
            <a:t>no. 43/19)</a:t>
          </a:r>
        </a:p>
      </dgm:t>
    </dgm:pt>
    <dgm:pt modelId="{87C6938C-C8AF-4DE8-8936-6F57EBF82F92}" type="parTrans" cxnId="{44BE799E-ADD0-41C3-AED6-AFC7CD60AB06}">
      <dgm:prSet/>
      <dgm:spPr/>
      <dgm:t>
        <a:bodyPr/>
        <a:lstStyle/>
        <a:p>
          <a:endParaRPr lang="en-US" dirty="0">
            <a:latin typeface="Cambria" panose="02040503050406030204" pitchFamily="18" charset="0"/>
            <a:ea typeface="Cambria" panose="02040503050406030204" pitchFamily="18" charset="0"/>
          </a:endParaRPr>
        </a:p>
      </dgm:t>
    </dgm:pt>
    <dgm:pt modelId="{5FBDB50D-4A0F-4844-B91C-0E721C2C0DF6}" type="sibTrans" cxnId="{44BE799E-ADD0-41C3-AED6-AFC7CD60AB06}">
      <dgm:prSet/>
      <dgm:spPr/>
      <dgm:t>
        <a:bodyPr/>
        <a:lstStyle/>
        <a:p>
          <a:endParaRPr lang="en-US">
            <a:latin typeface="Cambria" panose="02040503050406030204" pitchFamily="18" charset="0"/>
            <a:ea typeface="Cambria" panose="02040503050406030204" pitchFamily="18" charset="0"/>
          </a:endParaRPr>
        </a:p>
      </dgm:t>
    </dgm:pt>
    <dgm:pt modelId="{90304C14-81E9-4CD9-81D2-AC92D6497095}">
      <dgm:prSet phldrT="[Text]" custT="1"/>
      <dgm:spPr>
        <a:solidFill>
          <a:srgbClr val="CC0000"/>
        </a:solidFill>
      </dgm:spPr>
      <dgm:t>
        <a:bodyPr/>
        <a:lstStyle/>
        <a:p>
          <a:pPr algn="ctr"/>
          <a:r>
            <a:rPr lang="en-US" sz="1300" b="1" dirty="0">
              <a:latin typeface="Cambria" panose="02040503050406030204" pitchFamily="18" charset="0"/>
              <a:ea typeface="Cambria" panose="02040503050406030204" pitchFamily="18" charset="0"/>
            </a:rPr>
            <a:t>The NQFS Register</a:t>
          </a:r>
        </a:p>
      </dgm:t>
    </dgm:pt>
    <dgm:pt modelId="{DA64144A-FD24-4E34-8E3E-C19763DC9CA6}" type="parTrans" cxnId="{4EC5DCDE-3812-495B-A346-9A2C14CCE345}">
      <dgm:prSet/>
      <dgm:spPr/>
      <dgm:t>
        <a:bodyPr/>
        <a:lstStyle/>
        <a:p>
          <a:endParaRPr lang="en-US" dirty="0">
            <a:latin typeface="Cambria" panose="02040503050406030204" pitchFamily="18" charset="0"/>
            <a:ea typeface="Cambria" panose="02040503050406030204" pitchFamily="18" charset="0"/>
          </a:endParaRPr>
        </a:p>
      </dgm:t>
    </dgm:pt>
    <dgm:pt modelId="{CF69380B-35DB-492C-AB1E-EA8D0933B286}" type="sibTrans" cxnId="{4EC5DCDE-3812-495B-A346-9A2C14CCE345}">
      <dgm:prSet/>
      <dgm:spPr/>
      <dgm:t>
        <a:bodyPr/>
        <a:lstStyle/>
        <a:p>
          <a:endParaRPr lang="en-US">
            <a:latin typeface="Cambria" panose="02040503050406030204" pitchFamily="18" charset="0"/>
            <a:ea typeface="Cambria" panose="02040503050406030204" pitchFamily="18" charset="0"/>
          </a:endParaRPr>
        </a:p>
      </dgm:t>
    </dgm:pt>
    <dgm:pt modelId="{BEA71A61-3053-40D0-B0B9-E3855DD7BD48}">
      <dgm:prSet phldrT="[Text]" custT="1"/>
      <dgm:spPr>
        <a:solidFill>
          <a:srgbClr val="CC0000"/>
        </a:solidFill>
      </dgm:spPr>
      <dgm:t>
        <a:bodyPr/>
        <a:lstStyle/>
        <a:p>
          <a:pPr algn="ctr"/>
          <a:r>
            <a:rPr lang="en-US" sz="1200" b="1" dirty="0">
              <a:latin typeface="Cambria" panose="02040503050406030204" pitchFamily="18" charset="0"/>
              <a:ea typeface="Cambria" panose="02040503050406030204" pitchFamily="18" charset="0"/>
            </a:rPr>
            <a:t>Methodology for development of qualification standards</a:t>
          </a:r>
        </a:p>
      </dgm:t>
    </dgm:pt>
    <dgm:pt modelId="{918946E5-E9F5-409E-87D0-F07F1059CD94}" type="parTrans" cxnId="{6AE82208-6B01-403A-96B3-03AFFA33B0FC}">
      <dgm:prSet/>
      <dgm:spPr/>
      <dgm:t>
        <a:bodyPr/>
        <a:lstStyle/>
        <a:p>
          <a:endParaRPr lang="en-US" dirty="0">
            <a:latin typeface="Cambria" panose="02040503050406030204" pitchFamily="18" charset="0"/>
            <a:ea typeface="Cambria" panose="02040503050406030204" pitchFamily="18" charset="0"/>
          </a:endParaRPr>
        </a:p>
      </dgm:t>
    </dgm:pt>
    <dgm:pt modelId="{5F6972AE-19CE-47F6-8094-E05EF999D36D}" type="sibTrans" cxnId="{6AE82208-6B01-403A-96B3-03AFFA33B0FC}">
      <dgm:prSet/>
      <dgm:spPr/>
      <dgm:t>
        <a:bodyPr/>
        <a:lstStyle/>
        <a:p>
          <a:endParaRPr lang="en-US">
            <a:latin typeface="Cambria" panose="02040503050406030204" pitchFamily="18" charset="0"/>
            <a:ea typeface="Cambria" panose="02040503050406030204" pitchFamily="18" charset="0"/>
          </a:endParaRPr>
        </a:p>
      </dgm:t>
    </dgm:pt>
    <dgm:pt modelId="{51B63A67-409A-4E34-848B-D6343890E3AA}">
      <dgm:prSet phldrT="[Text]" custT="1"/>
      <dgm:spPr>
        <a:solidFill>
          <a:srgbClr val="CC0000"/>
        </a:solidFill>
      </dgm:spPr>
      <dgm:t>
        <a:bodyPr/>
        <a:lstStyle/>
        <a:p>
          <a:pPr algn="ctr"/>
          <a:r>
            <a:rPr lang="en-US" sz="1100" b="1" dirty="0">
              <a:latin typeface="Cambria" panose="02040503050406030204" pitchFamily="18" charset="0"/>
              <a:ea typeface="Cambria" panose="02040503050406030204" pitchFamily="18" charset="0"/>
            </a:rPr>
            <a:t>Form and content of Initiative for development of qualification standard</a:t>
          </a:r>
        </a:p>
      </dgm:t>
    </dgm:pt>
    <dgm:pt modelId="{5FFFC644-01EB-45BF-8B19-4325F0FAC57F}" type="parTrans" cxnId="{D9A7CFBC-ED34-473B-9FF6-5D99D2F0DD72}">
      <dgm:prSet/>
      <dgm:spPr/>
      <dgm:t>
        <a:bodyPr/>
        <a:lstStyle/>
        <a:p>
          <a:endParaRPr lang="en-US" dirty="0">
            <a:latin typeface="Cambria" panose="02040503050406030204" pitchFamily="18" charset="0"/>
            <a:ea typeface="Cambria" panose="02040503050406030204" pitchFamily="18" charset="0"/>
          </a:endParaRPr>
        </a:p>
      </dgm:t>
    </dgm:pt>
    <dgm:pt modelId="{F1FDF0E7-8E6C-4AFE-A018-EE1CF0D5BFC1}" type="sibTrans" cxnId="{D9A7CFBC-ED34-473B-9FF6-5D99D2F0DD72}">
      <dgm:prSet/>
      <dgm:spPr/>
      <dgm:t>
        <a:bodyPr/>
        <a:lstStyle/>
        <a:p>
          <a:endParaRPr lang="en-US">
            <a:latin typeface="Cambria" panose="02040503050406030204" pitchFamily="18" charset="0"/>
            <a:ea typeface="Cambria" panose="02040503050406030204" pitchFamily="18" charset="0"/>
          </a:endParaRPr>
        </a:p>
      </dgm:t>
    </dgm:pt>
    <dgm:pt modelId="{B48B7973-50A9-43E3-B87D-05E33E93B099}">
      <dgm:prSet phldrT="[Text]" custT="1"/>
      <dgm:spPr>
        <a:solidFill>
          <a:srgbClr val="CC0000"/>
        </a:solidFill>
      </dgm:spPr>
      <dgm:t>
        <a:bodyPr/>
        <a:lstStyle/>
        <a:p>
          <a:pPr algn="ctr"/>
          <a:r>
            <a:rPr lang="en-US" sz="1000" b="1" dirty="0">
              <a:latin typeface="Cambria" panose="02040503050406030204" pitchFamily="18" charset="0"/>
              <a:ea typeface="Cambria" panose="02040503050406030204" pitchFamily="18" charset="0"/>
            </a:rPr>
            <a:t>Standards for self-assessment and external evaluation of providers of Adult education</a:t>
          </a:r>
          <a:endParaRPr lang="en-US" sz="1000" b="1" dirty="0">
            <a:solidFill>
              <a:srgbClr val="FF0000"/>
            </a:solidFill>
            <a:latin typeface="Cambria" panose="02040503050406030204" pitchFamily="18" charset="0"/>
            <a:ea typeface="Cambria" panose="02040503050406030204" pitchFamily="18" charset="0"/>
          </a:endParaRPr>
        </a:p>
      </dgm:t>
    </dgm:pt>
    <dgm:pt modelId="{94DFC097-8C33-4497-8452-796B8400B1D4}" type="parTrans" cxnId="{2E95EF6F-E692-4ADC-B099-F9B88475D61F}">
      <dgm:prSet/>
      <dgm:spPr/>
      <dgm:t>
        <a:bodyPr/>
        <a:lstStyle/>
        <a:p>
          <a:endParaRPr lang="en-US" dirty="0">
            <a:latin typeface="Cambria" panose="02040503050406030204" pitchFamily="18" charset="0"/>
            <a:ea typeface="Cambria" panose="02040503050406030204" pitchFamily="18" charset="0"/>
          </a:endParaRPr>
        </a:p>
      </dgm:t>
    </dgm:pt>
    <dgm:pt modelId="{56298254-188C-4FF5-A2E3-E3A4D3B3F292}" type="sibTrans" cxnId="{2E95EF6F-E692-4ADC-B099-F9B88475D61F}">
      <dgm:prSet/>
      <dgm:spPr/>
      <dgm:t>
        <a:bodyPr/>
        <a:lstStyle/>
        <a:p>
          <a:endParaRPr lang="en-US">
            <a:latin typeface="Cambria" panose="02040503050406030204" pitchFamily="18" charset="0"/>
            <a:ea typeface="Cambria" panose="02040503050406030204" pitchFamily="18" charset="0"/>
          </a:endParaRPr>
        </a:p>
      </dgm:t>
    </dgm:pt>
    <dgm:pt modelId="{25E5B70A-23A1-4D47-B955-74721B3BBCF6}">
      <dgm:prSet phldrT="[Text]" custT="1"/>
      <dgm:spPr>
        <a:solidFill>
          <a:srgbClr val="CC0000"/>
        </a:solidFill>
      </dgm:spPr>
      <dgm:t>
        <a:bodyPr/>
        <a:lstStyle/>
        <a:p>
          <a:r>
            <a:rPr lang="en-US" sz="1200" b="1" dirty="0">
              <a:solidFill>
                <a:schemeClr val="bg1"/>
              </a:solidFill>
              <a:latin typeface="Cambria" panose="02040503050406030204" pitchFamily="18" charset="0"/>
              <a:ea typeface="Cambria" panose="02040503050406030204" pitchFamily="18" charset="0"/>
            </a:rPr>
            <a:t>Procedure and standards for RPL</a:t>
          </a:r>
        </a:p>
      </dgm:t>
    </dgm:pt>
    <dgm:pt modelId="{3E86FF63-C3F3-46A1-B5C0-92042514D675}" type="parTrans" cxnId="{C8F2BB62-7E14-4DF9-A7AD-C2806FED7AE0}">
      <dgm:prSet/>
      <dgm:spPr/>
      <dgm:t>
        <a:bodyPr/>
        <a:lstStyle/>
        <a:p>
          <a:endParaRPr lang="sr-Latn-RS"/>
        </a:p>
      </dgm:t>
    </dgm:pt>
    <dgm:pt modelId="{A9E2B7C2-2BD8-401B-A89F-256C60B0F8D0}" type="sibTrans" cxnId="{C8F2BB62-7E14-4DF9-A7AD-C2806FED7AE0}">
      <dgm:prSet/>
      <dgm:spPr/>
      <dgm:t>
        <a:bodyPr/>
        <a:lstStyle/>
        <a:p>
          <a:endParaRPr lang="sr-Latn-RS"/>
        </a:p>
      </dgm:t>
    </dgm:pt>
    <dgm:pt modelId="{EC00D19C-5E60-4755-8584-35E481353E80}" type="pres">
      <dgm:prSet presAssocID="{832A8F6F-4AAB-449D-AB76-20571EE82F40}" presName="Name0" presStyleCnt="0">
        <dgm:presLayoutVars>
          <dgm:chPref val="1"/>
          <dgm:dir/>
          <dgm:animOne val="branch"/>
          <dgm:animLvl val="lvl"/>
          <dgm:resizeHandles val="exact"/>
        </dgm:presLayoutVars>
      </dgm:prSet>
      <dgm:spPr/>
    </dgm:pt>
    <dgm:pt modelId="{11EFF5DE-67B5-49F0-B3C4-05792185F677}" type="pres">
      <dgm:prSet presAssocID="{EE5B5B59-8D0E-4655-80F5-9E886EB265EA}" presName="root1" presStyleCnt="0"/>
      <dgm:spPr/>
    </dgm:pt>
    <dgm:pt modelId="{623E6EBF-0766-4234-BB86-D97A4D6C52B0}" type="pres">
      <dgm:prSet presAssocID="{EE5B5B59-8D0E-4655-80F5-9E886EB265EA}" presName="LevelOneTextNode" presStyleLbl="node0" presStyleIdx="0" presStyleCnt="1" custScaleX="148024" custLinFactNeighborX="2517" custLinFactNeighborY="-717">
        <dgm:presLayoutVars>
          <dgm:chPref val="3"/>
        </dgm:presLayoutVars>
      </dgm:prSet>
      <dgm:spPr/>
    </dgm:pt>
    <dgm:pt modelId="{ABC9A03B-203D-443D-87DB-2F31DDFA8C11}" type="pres">
      <dgm:prSet presAssocID="{EE5B5B59-8D0E-4655-80F5-9E886EB265EA}" presName="level2hierChild" presStyleCnt="0"/>
      <dgm:spPr/>
    </dgm:pt>
    <dgm:pt modelId="{DA0A85F6-F02E-4D0F-B094-BA983FC029E2}" type="pres">
      <dgm:prSet presAssocID="{87C6938C-C8AF-4DE8-8936-6F57EBF82F92}" presName="conn2-1" presStyleLbl="parChTrans1D2" presStyleIdx="0" presStyleCnt="6"/>
      <dgm:spPr/>
    </dgm:pt>
    <dgm:pt modelId="{25368756-D3BC-4340-8A46-017769DB8A77}" type="pres">
      <dgm:prSet presAssocID="{87C6938C-C8AF-4DE8-8936-6F57EBF82F92}" presName="connTx" presStyleLbl="parChTrans1D2" presStyleIdx="0" presStyleCnt="6"/>
      <dgm:spPr/>
    </dgm:pt>
    <dgm:pt modelId="{43F58E0C-B25B-4849-A550-625D63B33360}" type="pres">
      <dgm:prSet presAssocID="{F208FFF6-2308-4DA5-B2E0-D10D9495680C}" presName="root2" presStyleCnt="0"/>
      <dgm:spPr/>
    </dgm:pt>
    <dgm:pt modelId="{83926143-CF9B-44CC-ABA2-1B4FCC2E0B0A}" type="pres">
      <dgm:prSet presAssocID="{F208FFF6-2308-4DA5-B2E0-D10D9495680C}" presName="LevelTwoTextNode" presStyleLbl="node2" presStyleIdx="0" presStyleCnt="6" custScaleX="113108" custScaleY="151971">
        <dgm:presLayoutVars>
          <dgm:chPref val="3"/>
        </dgm:presLayoutVars>
      </dgm:prSet>
      <dgm:spPr/>
    </dgm:pt>
    <dgm:pt modelId="{3A9F68B4-62CE-4C00-B47D-A8CEDE4DF421}" type="pres">
      <dgm:prSet presAssocID="{F208FFF6-2308-4DA5-B2E0-D10D9495680C}" presName="level3hierChild" presStyleCnt="0"/>
      <dgm:spPr/>
    </dgm:pt>
    <dgm:pt modelId="{43B0295B-8597-40CF-B43E-DB64B8309E15}" type="pres">
      <dgm:prSet presAssocID="{DA64144A-FD24-4E34-8E3E-C19763DC9CA6}" presName="conn2-1" presStyleLbl="parChTrans1D2" presStyleIdx="1" presStyleCnt="6"/>
      <dgm:spPr/>
    </dgm:pt>
    <dgm:pt modelId="{C0B24F17-804F-4E65-B4DA-6D9BD5AC47A4}" type="pres">
      <dgm:prSet presAssocID="{DA64144A-FD24-4E34-8E3E-C19763DC9CA6}" presName="connTx" presStyleLbl="parChTrans1D2" presStyleIdx="1" presStyleCnt="6"/>
      <dgm:spPr/>
    </dgm:pt>
    <dgm:pt modelId="{423507FB-F9AF-452B-9372-80FA1B42F747}" type="pres">
      <dgm:prSet presAssocID="{90304C14-81E9-4CD9-81D2-AC92D6497095}" presName="root2" presStyleCnt="0"/>
      <dgm:spPr/>
    </dgm:pt>
    <dgm:pt modelId="{1745C19C-1B71-4269-87F9-9E6918303672}" type="pres">
      <dgm:prSet presAssocID="{90304C14-81E9-4CD9-81D2-AC92D6497095}" presName="LevelTwoTextNode" presStyleLbl="node2" presStyleIdx="1" presStyleCnt="6" custScaleX="115521">
        <dgm:presLayoutVars>
          <dgm:chPref val="3"/>
        </dgm:presLayoutVars>
      </dgm:prSet>
      <dgm:spPr/>
    </dgm:pt>
    <dgm:pt modelId="{DEB86C89-87C7-451E-8FA4-028CA27FD239}" type="pres">
      <dgm:prSet presAssocID="{90304C14-81E9-4CD9-81D2-AC92D6497095}" presName="level3hierChild" presStyleCnt="0"/>
      <dgm:spPr/>
    </dgm:pt>
    <dgm:pt modelId="{40538915-5042-46A1-809B-FA5881B6210F}" type="pres">
      <dgm:prSet presAssocID="{918946E5-E9F5-409E-87D0-F07F1059CD94}" presName="conn2-1" presStyleLbl="parChTrans1D2" presStyleIdx="2" presStyleCnt="6"/>
      <dgm:spPr/>
    </dgm:pt>
    <dgm:pt modelId="{25A2AE96-8B3E-4A11-AA43-97E659CD5DC0}" type="pres">
      <dgm:prSet presAssocID="{918946E5-E9F5-409E-87D0-F07F1059CD94}" presName="connTx" presStyleLbl="parChTrans1D2" presStyleIdx="2" presStyleCnt="6"/>
      <dgm:spPr/>
    </dgm:pt>
    <dgm:pt modelId="{EB03A807-3DB2-420A-AA22-EE0A1D0FBADE}" type="pres">
      <dgm:prSet presAssocID="{BEA71A61-3053-40D0-B0B9-E3855DD7BD48}" presName="root2" presStyleCnt="0"/>
      <dgm:spPr/>
    </dgm:pt>
    <dgm:pt modelId="{DD5EB409-BF30-469F-9982-9AE29267EB7A}" type="pres">
      <dgm:prSet presAssocID="{BEA71A61-3053-40D0-B0B9-E3855DD7BD48}" presName="LevelTwoTextNode" presStyleLbl="node2" presStyleIdx="2" presStyleCnt="6" custScaleX="113452">
        <dgm:presLayoutVars>
          <dgm:chPref val="3"/>
        </dgm:presLayoutVars>
      </dgm:prSet>
      <dgm:spPr/>
    </dgm:pt>
    <dgm:pt modelId="{F87FA681-6B94-4763-9894-195566B03DAD}" type="pres">
      <dgm:prSet presAssocID="{BEA71A61-3053-40D0-B0B9-E3855DD7BD48}" presName="level3hierChild" presStyleCnt="0"/>
      <dgm:spPr/>
    </dgm:pt>
    <dgm:pt modelId="{6464FACF-9B2E-4304-B71D-70C1C8CC8D7B}" type="pres">
      <dgm:prSet presAssocID="{5FFFC644-01EB-45BF-8B19-4325F0FAC57F}" presName="conn2-1" presStyleLbl="parChTrans1D2" presStyleIdx="3" presStyleCnt="6"/>
      <dgm:spPr/>
    </dgm:pt>
    <dgm:pt modelId="{B1EDC8BC-8653-4C62-B2C9-9CAC59061B10}" type="pres">
      <dgm:prSet presAssocID="{5FFFC644-01EB-45BF-8B19-4325F0FAC57F}" presName="connTx" presStyleLbl="parChTrans1D2" presStyleIdx="3" presStyleCnt="6"/>
      <dgm:spPr/>
    </dgm:pt>
    <dgm:pt modelId="{461DD6E7-E664-41F9-B959-092A7E33FFDC}" type="pres">
      <dgm:prSet presAssocID="{51B63A67-409A-4E34-848B-D6343890E3AA}" presName="root2" presStyleCnt="0"/>
      <dgm:spPr/>
    </dgm:pt>
    <dgm:pt modelId="{B339874F-92FA-44A0-BEFA-C830CE0AAE9F}" type="pres">
      <dgm:prSet presAssocID="{51B63A67-409A-4E34-848B-D6343890E3AA}" presName="LevelTwoTextNode" presStyleLbl="node2" presStyleIdx="3" presStyleCnt="6" custScaleX="114486">
        <dgm:presLayoutVars>
          <dgm:chPref val="3"/>
        </dgm:presLayoutVars>
      </dgm:prSet>
      <dgm:spPr/>
    </dgm:pt>
    <dgm:pt modelId="{84057C40-8EF3-4071-80B3-493F2BF49A6A}" type="pres">
      <dgm:prSet presAssocID="{51B63A67-409A-4E34-848B-D6343890E3AA}" presName="level3hierChild" presStyleCnt="0"/>
      <dgm:spPr/>
    </dgm:pt>
    <dgm:pt modelId="{3719B06C-B76F-45B7-94E1-7AD1D1C07DCB}" type="pres">
      <dgm:prSet presAssocID="{94DFC097-8C33-4497-8452-796B8400B1D4}" presName="conn2-1" presStyleLbl="parChTrans1D2" presStyleIdx="4" presStyleCnt="6"/>
      <dgm:spPr/>
    </dgm:pt>
    <dgm:pt modelId="{47CF4F0E-1EE6-4967-A2D5-0C981A0746EF}" type="pres">
      <dgm:prSet presAssocID="{94DFC097-8C33-4497-8452-796B8400B1D4}" presName="connTx" presStyleLbl="parChTrans1D2" presStyleIdx="4" presStyleCnt="6"/>
      <dgm:spPr/>
    </dgm:pt>
    <dgm:pt modelId="{E9C3643C-82D5-4B25-B1FC-5273F3D8B66A}" type="pres">
      <dgm:prSet presAssocID="{B48B7973-50A9-43E3-B87D-05E33E93B099}" presName="root2" presStyleCnt="0"/>
      <dgm:spPr/>
    </dgm:pt>
    <dgm:pt modelId="{8636EED4-E7F2-4D4E-AB50-2FE7698EFB80}" type="pres">
      <dgm:prSet presAssocID="{B48B7973-50A9-43E3-B87D-05E33E93B099}" presName="LevelTwoTextNode" presStyleLbl="node2" presStyleIdx="4" presStyleCnt="6" custScaleX="113453" custScaleY="117417" custLinFactNeighborX="503" custLinFactNeighborY="2709">
        <dgm:presLayoutVars>
          <dgm:chPref val="3"/>
        </dgm:presLayoutVars>
      </dgm:prSet>
      <dgm:spPr/>
    </dgm:pt>
    <dgm:pt modelId="{A1EC4E9A-5600-4DD5-823E-961A8C0B33B0}" type="pres">
      <dgm:prSet presAssocID="{B48B7973-50A9-43E3-B87D-05E33E93B099}" presName="level3hierChild" presStyleCnt="0"/>
      <dgm:spPr/>
    </dgm:pt>
    <dgm:pt modelId="{EFAF0688-2B3E-4F53-977E-5CDF76A2B34B}" type="pres">
      <dgm:prSet presAssocID="{3E86FF63-C3F3-46A1-B5C0-92042514D675}" presName="conn2-1" presStyleLbl="parChTrans1D2" presStyleIdx="5" presStyleCnt="6"/>
      <dgm:spPr/>
    </dgm:pt>
    <dgm:pt modelId="{BCD41D44-4B1A-45EF-8E1E-B61B4DB87747}" type="pres">
      <dgm:prSet presAssocID="{3E86FF63-C3F3-46A1-B5C0-92042514D675}" presName="connTx" presStyleLbl="parChTrans1D2" presStyleIdx="5" presStyleCnt="6"/>
      <dgm:spPr/>
    </dgm:pt>
    <dgm:pt modelId="{199BD833-1427-4066-9ABD-6B6F238F7C97}" type="pres">
      <dgm:prSet presAssocID="{25E5B70A-23A1-4D47-B955-74721B3BBCF6}" presName="root2" presStyleCnt="0"/>
      <dgm:spPr/>
    </dgm:pt>
    <dgm:pt modelId="{F8009F79-09FE-44D4-941F-B7F9539AA9FE}" type="pres">
      <dgm:prSet presAssocID="{25E5B70A-23A1-4D47-B955-74721B3BBCF6}" presName="LevelTwoTextNode" presStyleLbl="node2" presStyleIdx="5" presStyleCnt="6" custScaleX="113453" custScaleY="117417" custLinFactNeighborX="503" custLinFactNeighborY="24772">
        <dgm:presLayoutVars>
          <dgm:chPref val="3"/>
        </dgm:presLayoutVars>
      </dgm:prSet>
      <dgm:spPr/>
    </dgm:pt>
    <dgm:pt modelId="{0A23EE78-E15E-46B3-871D-A651BA025EA2}" type="pres">
      <dgm:prSet presAssocID="{25E5B70A-23A1-4D47-B955-74721B3BBCF6}" presName="level3hierChild" presStyleCnt="0"/>
      <dgm:spPr/>
    </dgm:pt>
  </dgm:ptLst>
  <dgm:cxnLst>
    <dgm:cxn modelId="{6AE82208-6B01-403A-96B3-03AFFA33B0FC}" srcId="{EE5B5B59-8D0E-4655-80F5-9E886EB265EA}" destId="{BEA71A61-3053-40D0-B0B9-E3855DD7BD48}" srcOrd="2" destOrd="0" parTransId="{918946E5-E9F5-409E-87D0-F07F1059CD94}" sibTransId="{5F6972AE-19CE-47F6-8094-E05EF999D36D}"/>
    <dgm:cxn modelId="{70F0270C-3DAE-4DC7-A31E-5283AF6CA3A1}" type="presOf" srcId="{918946E5-E9F5-409E-87D0-F07F1059CD94}" destId="{25A2AE96-8B3E-4A11-AA43-97E659CD5DC0}" srcOrd="1" destOrd="0" presId="urn:microsoft.com/office/officeart/2008/layout/HorizontalMultiLevelHierarchy"/>
    <dgm:cxn modelId="{563C370D-D17C-4A70-A5DF-B5874D8A286B}" type="presOf" srcId="{BEA71A61-3053-40D0-B0B9-E3855DD7BD48}" destId="{DD5EB409-BF30-469F-9982-9AE29267EB7A}" srcOrd="0" destOrd="0" presId="urn:microsoft.com/office/officeart/2008/layout/HorizontalMultiLevelHierarchy"/>
    <dgm:cxn modelId="{061F3E17-B831-457B-A97A-1ED72B18CA16}" type="presOf" srcId="{94DFC097-8C33-4497-8452-796B8400B1D4}" destId="{3719B06C-B76F-45B7-94E1-7AD1D1C07DCB}" srcOrd="0" destOrd="0" presId="urn:microsoft.com/office/officeart/2008/layout/HorizontalMultiLevelHierarchy"/>
    <dgm:cxn modelId="{E6EAB735-76D9-4F7D-AF3C-8E14E8FC5F5A}" type="presOf" srcId="{918946E5-E9F5-409E-87D0-F07F1059CD94}" destId="{40538915-5042-46A1-809B-FA5881B6210F}" srcOrd="0" destOrd="0" presId="urn:microsoft.com/office/officeart/2008/layout/HorizontalMultiLevelHierarchy"/>
    <dgm:cxn modelId="{07AEB540-3CCB-4C5B-8A8F-E18EC6EB6379}" type="presOf" srcId="{87C6938C-C8AF-4DE8-8936-6F57EBF82F92}" destId="{25368756-D3BC-4340-8A46-017769DB8A77}" srcOrd="1" destOrd="0" presId="urn:microsoft.com/office/officeart/2008/layout/HorizontalMultiLevelHierarchy"/>
    <dgm:cxn modelId="{3BA62660-8045-43CB-A01C-2C2EC02CD614}" type="presOf" srcId="{5FFFC644-01EB-45BF-8B19-4325F0FAC57F}" destId="{B1EDC8BC-8653-4C62-B2C9-9CAC59061B10}" srcOrd="1" destOrd="0" presId="urn:microsoft.com/office/officeart/2008/layout/HorizontalMultiLevelHierarchy"/>
    <dgm:cxn modelId="{C8F2BB62-7E14-4DF9-A7AD-C2806FED7AE0}" srcId="{EE5B5B59-8D0E-4655-80F5-9E886EB265EA}" destId="{25E5B70A-23A1-4D47-B955-74721B3BBCF6}" srcOrd="5" destOrd="0" parTransId="{3E86FF63-C3F3-46A1-B5C0-92042514D675}" sibTransId="{A9E2B7C2-2BD8-401B-A89F-256C60B0F8D0}"/>
    <dgm:cxn modelId="{8ABE4F4C-6E67-4F3B-8C1A-25844CB71F91}" type="presOf" srcId="{25E5B70A-23A1-4D47-B955-74721B3BBCF6}" destId="{F8009F79-09FE-44D4-941F-B7F9539AA9FE}" srcOrd="0" destOrd="0" presId="urn:microsoft.com/office/officeart/2008/layout/HorizontalMultiLevelHierarchy"/>
    <dgm:cxn modelId="{C89DA64C-8D53-4D74-A88F-857C4730DE61}" type="presOf" srcId="{3E86FF63-C3F3-46A1-B5C0-92042514D675}" destId="{BCD41D44-4B1A-45EF-8E1E-B61B4DB87747}" srcOrd="1" destOrd="0" presId="urn:microsoft.com/office/officeart/2008/layout/HorizontalMultiLevelHierarchy"/>
    <dgm:cxn modelId="{2E95EF6F-E692-4ADC-B099-F9B88475D61F}" srcId="{EE5B5B59-8D0E-4655-80F5-9E886EB265EA}" destId="{B48B7973-50A9-43E3-B87D-05E33E93B099}" srcOrd="4" destOrd="0" parTransId="{94DFC097-8C33-4497-8452-796B8400B1D4}" sibTransId="{56298254-188C-4FF5-A2E3-E3A4D3B3F292}"/>
    <dgm:cxn modelId="{137C1751-5773-418C-BB95-18A86F1232E4}" type="presOf" srcId="{90304C14-81E9-4CD9-81D2-AC92D6497095}" destId="{1745C19C-1B71-4269-87F9-9E6918303672}" srcOrd="0" destOrd="0" presId="urn:microsoft.com/office/officeart/2008/layout/HorizontalMultiLevelHierarchy"/>
    <dgm:cxn modelId="{7148BF51-8E9A-4CA0-924E-0BDE5A10C769}" srcId="{832A8F6F-4AAB-449D-AB76-20571EE82F40}" destId="{EE5B5B59-8D0E-4655-80F5-9E886EB265EA}" srcOrd="0" destOrd="0" parTransId="{2EF775DC-3258-46DF-A7FE-5BAF7B712117}" sibTransId="{93ABD489-F95E-4FB4-A10A-24BAC0E2920E}"/>
    <dgm:cxn modelId="{A12A8859-B7DF-4764-B491-D18CF3B55C2E}" type="presOf" srcId="{DA64144A-FD24-4E34-8E3E-C19763DC9CA6}" destId="{C0B24F17-804F-4E65-B4DA-6D9BD5AC47A4}" srcOrd="1" destOrd="0" presId="urn:microsoft.com/office/officeart/2008/layout/HorizontalMultiLevelHierarchy"/>
    <dgm:cxn modelId="{6F93535A-ECFB-4FDE-9D0F-F0C2F6EA200D}" type="presOf" srcId="{3E86FF63-C3F3-46A1-B5C0-92042514D675}" destId="{EFAF0688-2B3E-4F53-977E-5CDF76A2B34B}" srcOrd="0" destOrd="0" presId="urn:microsoft.com/office/officeart/2008/layout/HorizontalMultiLevelHierarchy"/>
    <dgm:cxn modelId="{7DB7C07B-50AE-4CC3-9069-760A3AAE8FE4}" type="presOf" srcId="{51B63A67-409A-4E34-848B-D6343890E3AA}" destId="{B339874F-92FA-44A0-BEFA-C830CE0AAE9F}" srcOrd="0" destOrd="0" presId="urn:microsoft.com/office/officeart/2008/layout/HorizontalMultiLevelHierarchy"/>
    <dgm:cxn modelId="{8E56938A-0F1D-4CED-BA8F-DACA080300DB}" type="presOf" srcId="{B48B7973-50A9-43E3-B87D-05E33E93B099}" destId="{8636EED4-E7F2-4D4E-AB50-2FE7698EFB80}" srcOrd="0" destOrd="0" presId="urn:microsoft.com/office/officeart/2008/layout/HorizontalMultiLevelHierarchy"/>
    <dgm:cxn modelId="{44BE799E-ADD0-41C3-AED6-AFC7CD60AB06}" srcId="{EE5B5B59-8D0E-4655-80F5-9E886EB265EA}" destId="{F208FFF6-2308-4DA5-B2E0-D10D9495680C}" srcOrd="0" destOrd="0" parTransId="{87C6938C-C8AF-4DE8-8936-6F57EBF82F92}" sibTransId="{5FBDB50D-4A0F-4844-B91C-0E721C2C0DF6}"/>
    <dgm:cxn modelId="{3D65D7A4-B120-48AD-97C9-73572251DEB9}" type="presOf" srcId="{832A8F6F-4AAB-449D-AB76-20571EE82F40}" destId="{EC00D19C-5E60-4755-8584-35E481353E80}" srcOrd="0" destOrd="0" presId="urn:microsoft.com/office/officeart/2008/layout/HorizontalMultiLevelHierarchy"/>
    <dgm:cxn modelId="{D9A7CFBC-ED34-473B-9FF6-5D99D2F0DD72}" srcId="{EE5B5B59-8D0E-4655-80F5-9E886EB265EA}" destId="{51B63A67-409A-4E34-848B-D6343890E3AA}" srcOrd="3" destOrd="0" parTransId="{5FFFC644-01EB-45BF-8B19-4325F0FAC57F}" sibTransId="{F1FDF0E7-8E6C-4AFE-A018-EE1CF0D5BFC1}"/>
    <dgm:cxn modelId="{46B420CF-F4AD-47D4-B500-F8546707F729}" type="presOf" srcId="{DA64144A-FD24-4E34-8E3E-C19763DC9CA6}" destId="{43B0295B-8597-40CF-B43E-DB64B8309E15}" srcOrd="0" destOrd="0" presId="urn:microsoft.com/office/officeart/2008/layout/HorizontalMultiLevelHierarchy"/>
    <dgm:cxn modelId="{DB8C30DD-5CD0-4934-ACE5-E1A458EEA3F4}" type="presOf" srcId="{94DFC097-8C33-4497-8452-796B8400B1D4}" destId="{47CF4F0E-1EE6-4967-A2D5-0C981A0746EF}" srcOrd="1" destOrd="0" presId="urn:microsoft.com/office/officeart/2008/layout/HorizontalMultiLevelHierarchy"/>
    <dgm:cxn modelId="{4EC5DCDE-3812-495B-A346-9A2C14CCE345}" srcId="{EE5B5B59-8D0E-4655-80F5-9E886EB265EA}" destId="{90304C14-81E9-4CD9-81D2-AC92D6497095}" srcOrd="1" destOrd="0" parTransId="{DA64144A-FD24-4E34-8E3E-C19763DC9CA6}" sibTransId="{CF69380B-35DB-492C-AB1E-EA8D0933B286}"/>
    <dgm:cxn modelId="{2587D3E0-E962-4BA1-B4A3-5EF2927162E8}" type="presOf" srcId="{F208FFF6-2308-4DA5-B2E0-D10D9495680C}" destId="{83926143-CF9B-44CC-ABA2-1B4FCC2E0B0A}" srcOrd="0" destOrd="0" presId="urn:microsoft.com/office/officeart/2008/layout/HorizontalMultiLevelHierarchy"/>
    <dgm:cxn modelId="{AEF2DDF2-1919-4255-BEE7-B2981B7D0602}" type="presOf" srcId="{5FFFC644-01EB-45BF-8B19-4325F0FAC57F}" destId="{6464FACF-9B2E-4304-B71D-70C1C8CC8D7B}" srcOrd="0" destOrd="0" presId="urn:microsoft.com/office/officeart/2008/layout/HorizontalMultiLevelHierarchy"/>
    <dgm:cxn modelId="{B57955F3-1549-4FB1-9128-F42A692A5C19}" type="presOf" srcId="{87C6938C-C8AF-4DE8-8936-6F57EBF82F92}" destId="{DA0A85F6-F02E-4D0F-B094-BA983FC029E2}" srcOrd="0" destOrd="0" presId="urn:microsoft.com/office/officeart/2008/layout/HorizontalMultiLevelHierarchy"/>
    <dgm:cxn modelId="{D34FE0F5-DFD3-4344-B280-CE0D0DCB48ED}" type="presOf" srcId="{EE5B5B59-8D0E-4655-80F5-9E886EB265EA}" destId="{623E6EBF-0766-4234-BB86-D97A4D6C52B0}" srcOrd="0" destOrd="0" presId="urn:microsoft.com/office/officeart/2008/layout/HorizontalMultiLevelHierarchy"/>
    <dgm:cxn modelId="{4EC7B99F-7FC6-4100-AD10-FC723005753E}" type="presParOf" srcId="{EC00D19C-5E60-4755-8584-35E481353E80}" destId="{11EFF5DE-67B5-49F0-B3C4-05792185F677}" srcOrd="0" destOrd="0" presId="urn:microsoft.com/office/officeart/2008/layout/HorizontalMultiLevelHierarchy"/>
    <dgm:cxn modelId="{2BF75ABF-E789-436D-8F0D-A18CFA56F5A3}" type="presParOf" srcId="{11EFF5DE-67B5-49F0-B3C4-05792185F677}" destId="{623E6EBF-0766-4234-BB86-D97A4D6C52B0}" srcOrd="0" destOrd="0" presId="urn:microsoft.com/office/officeart/2008/layout/HorizontalMultiLevelHierarchy"/>
    <dgm:cxn modelId="{511C7B8E-B453-40DD-8AE0-AA7DDCD29AA9}" type="presParOf" srcId="{11EFF5DE-67B5-49F0-B3C4-05792185F677}" destId="{ABC9A03B-203D-443D-87DB-2F31DDFA8C11}" srcOrd="1" destOrd="0" presId="urn:microsoft.com/office/officeart/2008/layout/HorizontalMultiLevelHierarchy"/>
    <dgm:cxn modelId="{6F87C766-BA9E-4301-9FDD-8F93304AE3F6}" type="presParOf" srcId="{ABC9A03B-203D-443D-87DB-2F31DDFA8C11}" destId="{DA0A85F6-F02E-4D0F-B094-BA983FC029E2}" srcOrd="0" destOrd="0" presId="urn:microsoft.com/office/officeart/2008/layout/HorizontalMultiLevelHierarchy"/>
    <dgm:cxn modelId="{936A8286-F9F5-458D-A6EA-F3222D2BF9B3}" type="presParOf" srcId="{DA0A85F6-F02E-4D0F-B094-BA983FC029E2}" destId="{25368756-D3BC-4340-8A46-017769DB8A77}" srcOrd="0" destOrd="0" presId="urn:microsoft.com/office/officeart/2008/layout/HorizontalMultiLevelHierarchy"/>
    <dgm:cxn modelId="{9521D5F1-C841-4321-AB8E-2231B9E45A02}" type="presParOf" srcId="{ABC9A03B-203D-443D-87DB-2F31DDFA8C11}" destId="{43F58E0C-B25B-4849-A550-625D63B33360}" srcOrd="1" destOrd="0" presId="urn:microsoft.com/office/officeart/2008/layout/HorizontalMultiLevelHierarchy"/>
    <dgm:cxn modelId="{7DCD86BE-5BB4-4AB6-8C8F-E8C6541E7935}" type="presParOf" srcId="{43F58E0C-B25B-4849-A550-625D63B33360}" destId="{83926143-CF9B-44CC-ABA2-1B4FCC2E0B0A}" srcOrd="0" destOrd="0" presId="urn:microsoft.com/office/officeart/2008/layout/HorizontalMultiLevelHierarchy"/>
    <dgm:cxn modelId="{D8AE66EC-05EF-4DFA-A04D-FB4B3514FC02}" type="presParOf" srcId="{43F58E0C-B25B-4849-A550-625D63B33360}" destId="{3A9F68B4-62CE-4C00-B47D-A8CEDE4DF421}" srcOrd="1" destOrd="0" presId="urn:microsoft.com/office/officeart/2008/layout/HorizontalMultiLevelHierarchy"/>
    <dgm:cxn modelId="{91F31F28-F71F-43CD-9668-FAB8CA462380}" type="presParOf" srcId="{ABC9A03B-203D-443D-87DB-2F31DDFA8C11}" destId="{43B0295B-8597-40CF-B43E-DB64B8309E15}" srcOrd="2" destOrd="0" presId="urn:microsoft.com/office/officeart/2008/layout/HorizontalMultiLevelHierarchy"/>
    <dgm:cxn modelId="{8AAE3B17-59A4-468F-8202-78F20D9FCCC0}" type="presParOf" srcId="{43B0295B-8597-40CF-B43E-DB64B8309E15}" destId="{C0B24F17-804F-4E65-B4DA-6D9BD5AC47A4}" srcOrd="0" destOrd="0" presId="urn:microsoft.com/office/officeart/2008/layout/HorizontalMultiLevelHierarchy"/>
    <dgm:cxn modelId="{6716B579-38A6-49C2-A2BB-9475DF941CC2}" type="presParOf" srcId="{ABC9A03B-203D-443D-87DB-2F31DDFA8C11}" destId="{423507FB-F9AF-452B-9372-80FA1B42F747}" srcOrd="3" destOrd="0" presId="urn:microsoft.com/office/officeart/2008/layout/HorizontalMultiLevelHierarchy"/>
    <dgm:cxn modelId="{0B756E66-1BF4-45F6-B573-BB75D04B37AD}" type="presParOf" srcId="{423507FB-F9AF-452B-9372-80FA1B42F747}" destId="{1745C19C-1B71-4269-87F9-9E6918303672}" srcOrd="0" destOrd="0" presId="urn:microsoft.com/office/officeart/2008/layout/HorizontalMultiLevelHierarchy"/>
    <dgm:cxn modelId="{24664D97-F1B6-4F46-8CC2-BC62CF97A1CE}" type="presParOf" srcId="{423507FB-F9AF-452B-9372-80FA1B42F747}" destId="{DEB86C89-87C7-451E-8FA4-028CA27FD239}" srcOrd="1" destOrd="0" presId="urn:microsoft.com/office/officeart/2008/layout/HorizontalMultiLevelHierarchy"/>
    <dgm:cxn modelId="{E97F7BA5-3FD9-40CF-A74E-0D7B45624E22}" type="presParOf" srcId="{ABC9A03B-203D-443D-87DB-2F31DDFA8C11}" destId="{40538915-5042-46A1-809B-FA5881B6210F}" srcOrd="4" destOrd="0" presId="urn:microsoft.com/office/officeart/2008/layout/HorizontalMultiLevelHierarchy"/>
    <dgm:cxn modelId="{24A4B21D-160F-4A57-BF56-4EE2893A848F}" type="presParOf" srcId="{40538915-5042-46A1-809B-FA5881B6210F}" destId="{25A2AE96-8B3E-4A11-AA43-97E659CD5DC0}" srcOrd="0" destOrd="0" presId="urn:microsoft.com/office/officeart/2008/layout/HorizontalMultiLevelHierarchy"/>
    <dgm:cxn modelId="{A47D818D-F517-4716-88CE-DB98F324A9F1}" type="presParOf" srcId="{ABC9A03B-203D-443D-87DB-2F31DDFA8C11}" destId="{EB03A807-3DB2-420A-AA22-EE0A1D0FBADE}" srcOrd="5" destOrd="0" presId="urn:microsoft.com/office/officeart/2008/layout/HorizontalMultiLevelHierarchy"/>
    <dgm:cxn modelId="{EB8DAD56-8358-4EEC-9E1D-F85DEED0BCAF}" type="presParOf" srcId="{EB03A807-3DB2-420A-AA22-EE0A1D0FBADE}" destId="{DD5EB409-BF30-469F-9982-9AE29267EB7A}" srcOrd="0" destOrd="0" presId="urn:microsoft.com/office/officeart/2008/layout/HorizontalMultiLevelHierarchy"/>
    <dgm:cxn modelId="{00DF2CE0-B2EA-496F-89AA-F4D064512CB0}" type="presParOf" srcId="{EB03A807-3DB2-420A-AA22-EE0A1D0FBADE}" destId="{F87FA681-6B94-4763-9894-195566B03DAD}" srcOrd="1" destOrd="0" presId="urn:microsoft.com/office/officeart/2008/layout/HorizontalMultiLevelHierarchy"/>
    <dgm:cxn modelId="{225607F6-A88D-48F7-ADA4-5279B462F3E7}" type="presParOf" srcId="{ABC9A03B-203D-443D-87DB-2F31DDFA8C11}" destId="{6464FACF-9B2E-4304-B71D-70C1C8CC8D7B}" srcOrd="6" destOrd="0" presId="urn:microsoft.com/office/officeart/2008/layout/HorizontalMultiLevelHierarchy"/>
    <dgm:cxn modelId="{87124333-AD7C-45D2-8422-E45459E01D41}" type="presParOf" srcId="{6464FACF-9B2E-4304-B71D-70C1C8CC8D7B}" destId="{B1EDC8BC-8653-4C62-B2C9-9CAC59061B10}" srcOrd="0" destOrd="0" presId="urn:microsoft.com/office/officeart/2008/layout/HorizontalMultiLevelHierarchy"/>
    <dgm:cxn modelId="{17B445D0-581C-415A-A63E-5E6C0B5005FB}" type="presParOf" srcId="{ABC9A03B-203D-443D-87DB-2F31DDFA8C11}" destId="{461DD6E7-E664-41F9-B959-092A7E33FFDC}" srcOrd="7" destOrd="0" presId="urn:microsoft.com/office/officeart/2008/layout/HorizontalMultiLevelHierarchy"/>
    <dgm:cxn modelId="{6A4FF570-EC59-4F0C-BC09-1D220D738B99}" type="presParOf" srcId="{461DD6E7-E664-41F9-B959-092A7E33FFDC}" destId="{B339874F-92FA-44A0-BEFA-C830CE0AAE9F}" srcOrd="0" destOrd="0" presId="urn:microsoft.com/office/officeart/2008/layout/HorizontalMultiLevelHierarchy"/>
    <dgm:cxn modelId="{B5D5E629-0A3B-4746-9D36-658C4BEC57DC}" type="presParOf" srcId="{461DD6E7-E664-41F9-B959-092A7E33FFDC}" destId="{84057C40-8EF3-4071-80B3-493F2BF49A6A}" srcOrd="1" destOrd="0" presId="urn:microsoft.com/office/officeart/2008/layout/HorizontalMultiLevelHierarchy"/>
    <dgm:cxn modelId="{D12C87AD-D344-49B9-904D-B323C9550E0C}" type="presParOf" srcId="{ABC9A03B-203D-443D-87DB-2F31DDFA8C11}" destId="{3719B06C-B76F-45B7-94E1-7AD1D1C07DCB}" srcOrd="8" destOrd="0" presId="urn:microsoft.com/office/officeart/2008/layout/HorizontalMultiLevelHierarchy"/>
    <dgm:cxn modelId="{6606FC17-A1EF-4338-A3BD-B73B4025B340}" type="presParOf" srcId="{3719B06C-B76F-45B7-94E1-7AD1D1C07DCB}" destId="{47CF4F0E-1EE6-4967-A2D5-0C981A0746EF}" srcOrd="0" destOrd="0" presId="urn:microsoft.com/office/officeart/2008/layout/HorizontalMultiLevelHierarchy"/>
    <dgm:cxn modelId="{93E30A6A-4088-40F6-A46C-D5DC37EEBA76}" type="presParOf" srcId="{ABC9A03B-203D-443D-87DB-2F31DDFA8C11}" destId="{E9C3643C-82D5-4B25-B1FC-5273F3D8B66A}" srcOrd="9" destOrd="0" presId="urn:microsoft.com/office/officeart/2008/layout/HorizontalMultiLevelHierarchy"/>
    <dgm:cxn modelId="{0114345C-21AE-48A5-A144-466DCDB5740B}" type="presParOf" srcId="{E9C3643C-82D5-4B25-B1FC-5273F3D8B66A}" destId="{8636EED4-E7F2-4D4E-AB50-2FE7698EFB80}" srcOrd="0" destOrd="0" presId="urn:microsoft.com/office/officeart/2008/layout/HorizontalMultiLevelHierarchy"/>
    <dgm:cxn modelId="{B3CA15FE-8FB5-4042-B658-0A7B9EF2E7E8}" type="presParOf" srcId="{E9C3643C-82D5-4B25-B1FC-5273F3D8B66A}" destId="{A1EC4E9A-5600-4DD5-823E-961A8C0B33B0}" srcOrd="1" destOrd="0" presId="urn:microsoft.com/office/officeart/2008/layout/HorizontalMultiLevelHierarchy"/>
    <dgm:cxn modelId="{17CBBAF0-D0F3-49AD-A714-16925248FB91}" type="presParOf" srcId="{ABC9A03B-203D-443D-87DB-2F31DDFA8C11}" destId="{EFAF0688-2B3E-4F53-977E-5CDF76A2B34B}" srcOrd="10" destOrd="0" presId="urn:microsoft.com/office/officeart/2008/layout/HorizontalMultiLevelHierarchy"/>
    <dgm:cxn modelId="{E110D6B6-0FEC-4F6A-A6F7-268A759CF745}" type="presParOf" srcId="{EFAF0688-2B3E-4F53-977E-5CDF76A2B34B}" destId="{BCD41D44-4B1A-45EF-8E1E-B61B4DB87747}" srcOrd="0" destOrd="0" presId="urn:microsoft.com/office/officeart/2008/layout/HorizontalMultiLevelHierarchy"/>
    <dgm:cxn modelId="{112B160C-F9C4-45C5-8F50-CA7F41490824}" type="presParOf" srcId="{ABC9A03B-203D-443D-87DB-2F31DDFA8C11}" destId="{199BD833-1427-4066-9ABD-6B6F238F7C97}" srcOrd="11" destOrd="0" presId="urn:microsoft.com/office/officeart/2008/layout/HorizontalMultiLevelHierarchy"/>
    <dgm:cxn modelId="{EC7CAA36-AB4C-48F9-87B3-D755FFA4EADF}" type="presParOf" srcId="{199BD833-1427-4066-9ABD-6B6F238F7C97}" destId="{F8009F79-09FE-44D4-941F-B7F9539AA9FE}" srcOrd="0" destOrd="0" presId="urn:microsoft.com/office/officeart/2008/layout/HorizontalMultiLevelHierarchy"/>
    <dgm:cxn modelId="{DF8A5940-81F3-412B-BDB3-DDE62AEB61A6}" type="presParOf" srcId="{199BD833-1427-4066-9ABD-6B6F238F7C97}" destId="{0A23EE78-E15E-46B3-871D-A651BA025EA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8DDBA-E3E9-4A09-8E7F-56F536EAB6B7}">
      <dsp:nvSpPr>
        <dsp:cNvPr id="0" name=""/>
        <dsp:cNvSpPr/>
      </dsp:nvSpPr>
      <dsp:spPr>
        <a:xfrm>
          <a:off x="1087343" y="686687"/>
          <a:ext cx="810666" cy="602579"/>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2E8A"/>
              </a:solidFill>
              <a:latin typeface="Cambria" panose="02040503050406030204" pitchFamily="18" charset="0"/>
              <a:ea typeface="Cambria" panose="02040503050406030204" pitchFamily="18" charset="0"/>
            </a:rPr>
            <a:t>12 SSC </a:t>
          </a:r>
        </a:p>
        <a:p>
          <a:pPr marL="0" lvl="0" indent="0" algn="ctr" defTabSz="400050">
            <a:lnSpc>
              <a:spcPct val="90000"/>
            </a:lnSpc>
            <a:spcBef>
              <a:spcPct val="0"/>
            </a:spcBef>
            <a:spcAft>
              <a:spcPct val="35000"/>
            </a:spcAft>
            <a:buNone/>
          </a:pPr>
          <a:r>
            <a:rPr lang="en-US" sz="800" kern="1200" dirty="0">
              <a:solidFill>
                <a:srgbClr val="002E8A"/>
              </a:solidFill>
              <a:latin typeface="Cambria" panose="02040503050406030204" pitchFamily="18" charset="0"/>
              <a:ea typeface="Cambria" panose="02040503050406030204" pitchFamily="18" charset="0"/>
            </a:rPr>
            <a:t>252 members</a:t>
          </a:r>
          <a:endParaRPr lang="sr-Latn-RS" sz="800" kern="1200" dirty="0">
            <a:solidFill>
              <a:srgbClr val="002E8A"/>
            </a:solidFill>
            <a:latin typeface="Cambria" panose="02040503050406030204" pitchFamily="18" charset="0"/>
            <a:ea typeface="Cambria" panose="02040503050406030204" pitchFamily="18" charset="0"/>
          </a:endParaRPr>
        </a:p>
      </dsp:txBody>
      <dsp:txXfrm>
        <a:off x="1087343" y="686687"/>
        <a:ext cx="810666" cy="602579"/>
      </dsp:txXfrm>
    </dsp:sp>
    <dsp:sp modelId="{066CB5CE-A3BE-400C-B5B7-9AA03D4B3144}">
      <dsp:nvSpPr>
        <dsp:cNvPr id="0" name=""/>
        <dsp:cNvSpPr/>
      </dsp:nvSpPr>
      <dsp:spPr>
        <a:xfrm rot="16200000">
          <a:off x="1316073" y="500295"/>
          <a:ext cx="353206" cy="19577"/>
        </a:xfrm>
        <a:custGeom>
          <a:avLst/>
          <a:gdLst/>
          <a:ahLst/>
          <a:cxnLst/>
          <a:rect l="0" t="0" r="0" b="0"/>
          <a:pathLst>
            <a:path>
              <a:moveTo>
                <a:pt x="0" y="9788"/>
              </a:moveTo>
              <a:lnTo>
                <a:pt x="353206"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1483846" y="501254"/>
        <a:ext cx="17660" cy="17660"/>
      </dsp:txXfrm>
    </dsp:sp>
    <dsp:sp modelId="{76F03BE4-BC62-481F-89A8-FBD8F8641B01}">
      <dsp:nvSpPr>
        <dsp:cNvPr id="0" name=""/>
        <dsp:cNvSpPr/>
      </dsp:nvSpPr>
      <dsp:spPr>
        <a:xfrm>
          <a:off x="1330329" y="8785"/>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sr-Latn-RS" sz="700" kern="1200" dirty="0"/>
        </a:p>
      </dsp:txBody>
      <dsp:txXfrm>
        <a:off x="1377879" y="56335"/>
        <a:ext cx="229595" cy="229595"/>
      </dsp:txXfrm>
    </dsp:sp>
    <dsp:sp modelId="{F37CDF94-7E77-4717-B62C-4AB059EE16EB}">
      <dsp:nvSpPr>
        <dsp:cNvPr id="0" name=""/>
        <dsp:cNvSpPr/>
      </dsp:nvSpPr>
      <dsp:spPr>
        <a:xfrm rot="18000000">
          <a:off x="1568829" y="556348"/>
          <a:ext cx="334793" cy="19577"/>
        </a:xfrm>
        <a:custGeom>
          <a:avLst/>
          <a:gdLst/>
          <a:ahLst/>
          <a:cxnLst/>
          <a:rect l="0" t="0" r="0" b="0"/>
          <a:pathLst>
            <a:path>
              <a:moveTo>
                <a:pt x="0" y="9788"/>
              </a:moveTo>
              <a:lnTo>
                <a:pt x="334793"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1727856" y="557767"/>
        <a:ext cx="16739" cy="16739"/>
      </dsp:txXfrm>
    </dsp:sp>
    <dsp:sp modelId="{97DBDEA3-0C69-4AF1-95F0-2EEAD98C2F47}">
      <dsp:nvSpPr>
        <dsp:cNvPr id="0" name=""/>
        <dsp:cNvSpPr/>
      </dsp:nvSpPr>
      <dsp:spPr>
        <a:xfrm>
          <a:off x="1738751" y="118222"/>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1786301" y="165772"/>
        <a:ext cx="229595" cy="229595"/>
      </dsp:txXfrm>
    </dsp:sp>
    <dsp:sp modelId="{F3832FAF-B3AD-451E-87FC-DECEE0D6D010}">
      <dsp:nvSpPr>
        <dsp:cNvPr id="0" name=""/>
        <dsp:cNvSpPr/>
      </dsp:nvSpPr>
      <dsp:spPr>
        <a:xfrm rot="19800000">
          <a:off x="1793708" y="722155"/>
          <a:ext cx="284860" cy="19577"/>
        </a:xfrm>
        <a:custGeom>
          <a:avLst/>
          <a:gdLst/>
          <a:ahLst/>
          <a:cxnLst/>
          <a:rect l="0" t="0" r="0" b="0"/>
          <a:pathLst>
            <a:path>
              <a:moveTo>
                <a:pt x="0" y="9788"/>
              </a:moveTo>
              <a:lnTo>
                <a:pt x="284860"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1929017" y="724822"/>
        <a:ext cx="14243" cy="14243"/>
      </dsp:txXfrm>
    </dsp:sp>
    <dsp:sp modelId="{C8FB4C84-AE59-4DCC-95BE-928620200E1B}">
      <dsp:nvSpPr>
        <dsp:cNvPr id="0" name=""/>
        <dsp:cNvSpPr/>
      </dsp:nvSpPr>
      <dsp:spPr>
        <a:xfrm>
          <a:off x="2037736" y="417207"/>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2085286" y="464757"/>
        <a:ext cx="229595" cy="229595"/>
      </dsp:txXfrm>
    </dsp:sp>
    <dsp:sp modelId="{2313E3C3-98D1-4E7A-B40A-0BB432A11ECA}">
      <dsp:nvSpPr>
        <dsp:cNvPr id="0" name=""/>
        <dsp:cNvSpPr/>
      </dsp:nvSpPr>
      <dsp:spPr>
        <a:xfrm>
          <a:off x="1898010" y="978188"/>
          <a:ext cx="249162" cy="19577"/>
        </a:xfrm>
        <a:custGeom>
          <a:avLst/>
          <a:gdLst/>
          <a:ahLst/>
          <a:cxnLst/>
          <a:rect l="0" t="0" r="0" b="0"/>
          <a:pathLst>
            <a:path>
              <a:moveTo>
                <a:pt x="0" y="9788"/>
              </a:moveTo>
              <a:lnTo>
                <a:pt x="249162"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2016362" y="981748"/>
        <a:ext cx="12458" cy="12458"/>
      </dsp:txXfrm>
    </dsp:sp>
    <dsp:sp modelId="{DCA298A6-1D77-470D-AD80-ED2527F2C8ED}">
      <dsp:nvSpPr>
        <dsp:cNvPr id="0" name=""/>
        <dsp:cNvSpPr/>
      </dsp:nvSpPr>
      <dsp:spPr>
        <a:xfrm>
          <a:off x="2147173" y="825629"/>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2194723" y="873179"/>
        <a:ext cx="229595" cy="229595"/>
      </dsp:txXfrm>
    </dsp:sp>
    <dsp:sp modelId="{666619E3-2C9C-4E12-B68C-CFF4B70EBD3A}">
      <dsp:nvSpPr>
        <dsp:cNvPr id="0" name=""/>
        <dsp:cNvSpPr/>
      </dsp:nvSpPr>
      <dsp:spPr>
        <a:xfrm rot="1800000">
          <a:off x="1793708" y="1234221"/>
          <a:ext cx="284860" cy="19577"/>
        </a:xfrm>
        <a:custGeom>
          <a:avLst/>
          <a:gdLst/>
          <a:ahLst/>
          <a:cxnLst/>
          <a:rect l="0" t="0" r="0" b="0"/>
          <a:pathLst>
            <a:path>
              <a:moveTo>
                <a:pt x="0" y="9788"/>
              </a:moveTo>
              <a:lnTo>
                <a:pt x="284860"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1929017" y="1236888"/>
        <a:ext cx="14243" cy="14243"/>
      </dsp:txXfrm>
    </dsp:sp>
    <dsp:sp modelId="{8375256D-6F1A-4D5B-A095-80839C07F7D2}">
      <dsp:nvSpPr>
        <dsp:cNvPr id="0" name=""/>
        <dsp:cNvSpPr/>
      </dsp:nvSpPr>
      <dsp:spPr>
        <a:xfrm>
          <a:off x="2037736" y="1234051"/>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2085286" y="1281601"/>
        <a:ext cx="229595" cy="229595"/>
      </dsp:txXfrm>
    </dsp:sp>
    <dsp:sp modelId="{407976A3-823B-4074-932D-04F852351884}">
      <dsp:nvSpPr>
        <dsp:cNvPr id="0" name=""/>
        <dsp:cNvSpPr/>
      </dsp:nvSpPr>
      <dsp:spPr>
        <a:xfrm rot="3600000">
          <a:off x="1568829" y="1400029"/>
          <a:ext cx="334793" cy="19577"/>
        </a:xfrm>
        <a:custGeom>
          <a:avLst/>
          <a:gdLst/>
          <a:ahLst/>
          <a:cxnLst/>
          <a:rect l="0" t="0" r="0" b="0"/>
          <a:pathLst>
            <a:path>
              <a:moveTo>
                <a:pt x="0" y="9788"/>
              </a:moveTo>
              <a:lnTo>
                <a:pt x="334793"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1727856" y="1401448"/>
        <a:ext cx="16739" cy="16739"/>
      </dsp:txXfrm>
    </dsp:sp>
    <dsp:sp modelId="{1306DE51-6FE9-43AF-B1B3-7F3F132717EE}">
      <dsp:nvSpPr>
        <dsp:cNvPr id="0" name=""/>
        <dsp:cNvSpPr/>
      </dsp:nvSpPr>
      <dsp:spPr>
        <a:xfrm>
          <a:off x="1738751" y="1533037"/>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1786301" y="1580587"/>
        <a:ext cx="229595" cy="229595"/>
      </dsp:txXfrm>
    </dsp:sp>
    <dsp:sp modelId="{E5978ED3-00CB-47B7-973C-F121E36B4DDF}">
      <dsp:nvSpPr>
        <dsp:cNvPr id="0" name=""/>
        <dsp:cNvSpPr/>
      </dsp:nvSpPr>
      <dsp:spPr>
        <a:xfrm rot="5400000">
          <a:off x="1316073" y="1456081"/>
          <a:ext cx="353206" cy="19577"/>
        </a:xfrm>
        <a:custGeom>
          <a:avLst/>
          <a:gdLst/>
          <a:ahLst/>
          <a:cxnLst/>
          <a:rect l="0" t="0" r="0" b="0"/>
          <a:pathLst>
            <a:path>
              <a:moveTo>
                <a:pt x="0" y="9788"/>
              </a:moveTo>
              <a:lnTo>
                <a:pt x="353206"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a:off x="1483846" y="1457040"/>
        <a:ext cx="17660" cy="17660"/>
      </dsp:txXfrm>
    </dsp:sp>
    <dsp:sp modelId="{9E41D77B-29D2-490E-A642-D553B8DFEAF0}">
      <dsp:nvSpPr>
        <dsp:cNvPr id="0" name=""/>
        <dsp:cNvSpPr/>
      </dsp:nvSpPr>
      <dsp:spPr>
        <a:xfrm>
          <a:off x="1330329" y="1642473"/>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1377879" y="1690023"/>
        <a:ext cx="229595" cy="229595"/>
      </dsp:txXfrm>
    </dsp:sp>
    <dsp:sp modelId="{F6E47ABC-8625-4245-BCA0-A2A680A4E225}">
      <dsp:nvSpPr>
        <dsp:cNvPr id="0" name=""/>
        <dsp:cNvSpPr/>
      </dsp:nvSpPr>
      <dsp:spPr>
        <a:xfrm rot="7200000">
          <a:off x="1081730" y="1400029"/>
          <a:ext cx="334793" cy="19577"/>
        </a:xfrm>
        <a:custGeom>
          <a:avLst/>
          <a:gdLst/>
          <a:ahLst/>
          <a:cxnLst/>
          <a:rect l="0" t="0" r="0" b="0"/>
          <a:pathLst>
            <a:path>
              <a:moveTo>
                <a:pt x="0" y="9788"/>
              </a:moveTo>
              <a:lnTo>
                <a:pt x="334793"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rot="10800000">
        <a:off x="1240757" y="1401448"/>
        <a:ext cx="16739" cy="16739"/>
      </dsp:txXfrm>
    </dsp:sp>
    <dsp:sp modelId="{CC9F910B-FDE5-44F4-B35E-15D11F63751A}">
      <dsp:nvSpPr>
        <dsp:cNvPr id="0" name=""/>
        <dsp:cNvSpPr/>
      </dsp:nvSpPr>
      <dsp:spPr>
        <a:xfrm>
          <a:off x="921907" y="1533037"/>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969457" y="1580587"/>
        <a:ext cx="229595" cy="229595"/>
      </dsp:txXfrm>
    </dsp:sp>
    <dsp:sp modelId="{2C5E4578-84E1-4E87-9A2C-3513A02A93E3}">
      <dsp:nvSpPr>
        <dsp:cNvPr id="0" name=""/>
        <dsp:cNvSpPr/>
      </dsp:nvSpPr>
      <dsp:spPr>
        <a:xfrm rot="9000000">
          <a:off x="906784" y="1234221"/>
          <a:ext cx="284860" cy="19577"/>
        </a:xfrm>
        <a:custGeom>
          <a:avLst/>
          <a:gdLst/>
          <a:ahLst/>
          <a:cxnLst/>
          <a:rect l="0" t="0" r="0" b="0"/>
          <a:pathLst>
            <a:path>
              <a:moveTo>
                <a:pt x="0" y="9788"/>
              </a:moveTo>
              <a:lnTo>
                <a:pt x="284860"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rot="10800000">
        <a:off x="1042093" y="1236888"/>
        <a:ext cx="14243" cy="14243"/>
      </dsp:txXfrm>
    </dsp:sp>
    <dsp:sp modelId="{8A1E76FB-6738-4A6C-9272-B432D6309078}">
      <dsp:nvSpPr>
        <dsp:cNvPr id="0" name=""/>
        <dsp:cNvSpPr/>
      </dsp:nvSpPr>
      <dsp:spPr>
        <a:xfrm>
          <a:off x="622921" y="1234051"/>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sr-Latn-RS" sz="1500" kern="1200"/>
        </a:p>
      </dsp:txBody>
      <dsp:txXfrm>
        <a:off x="670471" y="1281601"/>
        <a:ext cx="229595" cy="229595"/>
      </dsp:txXfrm>
    </dsp:sp>
    <dsp:sp modelId="{A863B25D-C028-4544-8020-13A011803AAB}">
      <dsp:nvSpPr>
        <dsp:cNvPr id="0" name=""/>
        <dsp:cNvSpPr/>
      </dsp:nvSpPr>
      <dsp:spPr>
        <a:xfrm rot="10800000">
          <a:off x="838180" y="978188"/>
          <a:ext cx="249162" cy="19577"/>
        </a:xfrm>
        <a:custGeom>
          <a:avLst/>
          <a:gdLst/>
          <a:ahLst/>
          <a:cxnLst/>
          <a:rect l="0" t="0" r="0" b="0"/>
          <a:pathLst>
            <a:path>
              <a:moveTo>
                <a:pt x="0" y="9788"/>
              </a:moveTo>
              <a:lnTo>
                <a:pt x="249162"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rot="10800000">
        <a:off x="956533" y="981748"/>
        <a:ext cx="12458" cy="12458"/>
      </dsp:txXfrm>
    </dsp:sp>
    <dsp:sp modelId="{1FD5D5E6-421C-4E3B-BD59-D58EA37BF551}">
      <dsp:nvSpPr>
        <dsp:cNvPr id="0" name=""/>
        <dsp:cNvSpPr/>
      </dsp:nvSpPr>
      <dsp:spPr>
        <a:xfrm>
          <a:off x="513485" y="825629"/>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sr-Latn-RS" sz="700" kern="1200"/>
        </a:p>
      </dsp:txBody>
      <dsp:txXfrm>
        <a:off x="561035" y="873179"/>
        <a:ext cx="229595" cy="229595"/>
      </dsp:txXfrm>
    </dsp:sp>
    <dsp:sp modelId="{7CCFF998-AD01-499E-AF19-9AB60A368746}">
      <dsp:nvSpPr>
        <dsp:cNvPr id="0" name=""/>
        <dsp:cNvSpPr/>
      </dsp:nvSpPr>
      <dsp:spPr>
        <a:xfrm rot="12600000">
          <a:off x="906784" y="722155"/>
          <a:ext cx="284860" cy="19577"/>
        </a:xfrm>
        <a:custGeom>
          <a:avLst/>
          <a:gdLst/>
          <a:ahLst/>
          <a:cxnLst/>
          <a:rect l="0" t="0" r="0" b="0"/>
          <a:pathLst>
            <a:path>
              <a:moveTo>
                <a:pt x="0" y="9788"/>
              </a:moveTo>
              <a:lnTo>
                <a:pt x="284860"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rot="10800000">
        <a:off x="1042093" y="724822"/>
        <a:ext cx="14243" cy="14243"/>
      </dsp:txXfrm>
    </dsp:sp>
    <dsp:sp modelId="{F18BE90B-28D4-4415-B8E9-55A1058174A0}">
      <dsp:nvSpPr>
        <dsp:cNvPr id="0" name=""/>
        <dsp:cNvSpPr/>
      </dsp:nvSpPr>
      <dsp:spPr>
        <a:xfrm>
          <a:off x="622921" y="417207"/>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sr-Latn-RS" sz="700" kern="1200"/>
        </a:p>
      </dsp:txBody>
      <dsp:txXfrm>
        <a:off x="670471" y="464757"/>
        <a:ext cx="229595" cy="229595"/>
      </dsp:txXfrm>
    </dsp:sp>
    <dsp:sp modelId="{AC71342D-66CE-40FD-A142-2A5CB58ED770}">
      <dsp:nvSpPr>
        <dsp:cNvPr id="0" name=""/>
        <dsp:cNvSpPr/>
      </dsp:nvSpPr>
      <dsp:spPr>
        <a:xfrm rot="14400000">
          <a:off x="1081730" y="556348"/>
          <a:ext cx="334793" cy="19577"/>
        </a:xfrm>
        <a:custGeom>
          <a:avLst/>
          <a:gdLst/>
          <a:ahLst/>
          <a:cxnLst/>
          <a:rect l="0" t="0" r="0" b="0"/>
          <a:pathLst>
            <a:path>
              <a:moveTo>
                <a:pt x="0" y="9788"/>
              </a:moveTo>
              <a:lnTo>
                <a:pt x="334793"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r-Latn-RS" sz="500" kern="1200"/>
        </a:p>
      </dsp:txBody>
      <dsp:txXfrm rot="10800000">
        <a:off x="1240757" y="557767"/>
        <a:ext cx="16739" cy="16739"/>
      </dsp:txXfrm>
    </dsp:sp>
    <dsp:sp modelId="{82158075-80FC-4924-9781-FE84116CA508}">
      <dsp:nvSpPr>
        <dsp:cNvPr id="0" name=""/>
        <dsp:cNvSpPr/>
      </dsp:nvSpPr>
      <dsp:spPr>
        <a:xfrm>
          <a:off x="921907" y="118222"/>
          <a:ext cx="324695" cy="324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sr-Latn-RS" sz="700" kern="1200"/>
        </a:p>
      </dsp:txBody>
      <dsp:txXfrm>
        <a:off x="969457" y="165772"/>
        <a:ext cx="229595" cy="229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8BDCB-B7AC-45B5-AC97-B925B7691C8E}">
      <dsp:nvSpPr>
        <dsp:cNvPr id="0" name=""/>
        <dsp:cNvSpPr/>
      </dsp:nvSpPr>
      <dsp:spPr>
        <a:xfrm>
          <a:off x="593361" y="1816797"/>
          <a:ext cx="392070" cy="1686713"/>
        </a:xfrm>
        <a:custGeom>
          <a:avLst/>
          <a:gdLst/>
          <a:ahLst/>
          <a:cxnLst/>
          <a:rect l="0" t="0" r="0" b="0"/>
          <a:pathLst>
            <a:path>
              <a:moveTo>
                <a:pt x="0" y="0"/>
              </a:moveTo>
              <a:lnTo>
                <a:pt x="196035" y="0"/>
              </a:lnTo>
              <a:lnTo>
                <a:pt x="196035" y="1686713"/>
              </a:lnTo>
              <a:lnTo>
                <a:pt x="392070" y="16867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latin typeface="Cambria" panose="02040503050406030204" pitchFamily="18" charset="0"/>
            <a:ea typeface="Cambria" panose="02040503050406030204" pitchFamily="18" charset="0"/>
          </a:endParaRPr>
        </a:p>
      </dsp:txBody>
      <dsp:txXfrm>
        <a:off x="746105" y="2616862"/>
        <a:ext cx="86584" cy="86584"/>
      </dsp:txXfrm>
    </dsp:sp>
    <dsp:sp modelId="{36E8521D-29ED-43DB-AEF0-6CE60D139029}">
      <dsp:nvSpPr>
        <dsp:cNvPr id="0" name=""/>
        <dsp:cNvSpPr/>
      </dsp:nvSpPr>
      <dsp:spPr>
        <a:xfrm>
          <a:off x="593361" y="1816797"/>
          <a:ext cx="392070" cy="1204838"/>
        </a:xfrm>
        <a:custGeom>
          <a:avLst/>
          <a:gdLst/>
          <a:ahLst/>
          <a:cxnLst/>
          <a:rect l="0" t="0" r="0" b="0"/>
          <a:pathLst>
            <a:path>
              <a:moveTo>
                <a:pt x="0" y="0"/>
              </a:moveTo>
              <a:lnTo>
                <a:pt x="196035" y="0"/>
              </a:lnTo>
              <a:lnTo>
                <a:pt x="196035" y="1204838"/>
              </a:lnTo>
              <a:lnTo>
                <a:pt x="392070" y="12048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757721" y="2387541"/>
        <a:ext cx="63351" cy="63351"/>
      </dsp:txXfrm>
    </dsp:sp>
    <dsp:sp modelId="{857E91FB-A850-4A1A-80E6-692ED0FBDB21}">
      <dsp:nvSpPr>
        <dsp:cNvPr id="0" name=""/>
        <dsp:cNvSpPr/>
      </dsp:nvSpPr>
      <dsp:spPr>
        <a:xfrm>
          <a:off x="593361" y="1816797"/>
          <a:ext cx="392070" cy="495889"/>
        </a:xfrm>
        <a:custGeom>
          <a:avLst/>
          <a:gdLst/>
          <a:ahLst/>
          <a:cxnLst/>
          <a:rect l="0" t="0" r="0" b="0"/>
          <a:pathLst>
            <a:path>
              <a:moveTo>
                <a:pt x="0" y="0"/>
              </a:moveTo>
              <a:lnTo>
                <a:pt x="196035" y="0"/>
              </a:lnTo>
              <a:lnTo>
                <a:pt x="196035" y="495889"/>
              </a:lnTo>
              <a:lnTo>
                <a:pt x="392070" y="4958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773593" y="2048938"/>
        <a:ext cx="31607" cy="31607"/>
      </dsp:txXfrm>
    </dsp:sp>
    <dsp:sp modelId="{F29B2095-956A-4F06-9650-1955FA8C175A}">
      <dsp:nvSpPr>
        <dsp:cNvPr id="0" name=""/>
        <dsp:cNvSpPr/>
      </dsp:nvSpPr>
      <dsp:spPr>
        <a:xfrm>
          <a:off x="593361" y="1404442"/>
          <a:ext cx="392070" cy="412354"/>
        </a:xfrm>
        <a:custGeom>
          <a:avLst/>
          <a:gdLst/>
          <a:ahLst/>
          <a:cxnLst/>
          <a:rect l="0" t="0" r="0" b="0"/>
          <a:pathLst>
            <a:path>
              <a:moveTo>
                <a:pt x="0" y="412354"/>
              </a:moveTo>
              <a:lnTo>
                <a:pt x="196035" y="412354"/>
              </a:lnTo>
              <a:lnTo>
                <a:pt x="196035" y="0"/>
              </a:lnTo>
              <a:lnTo>
                <a:pt x="39207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775172" y="1596395"/>
        <a:ext cx="28449" cy="28449"/>
      </dsp:txXfrm>
    </dsp:sp>
    <dsp:sp modelId="{CE27799C-01AF-40F7-B52D-84887444DDE2}">
      <dsp:nvSpPr>
        <dsp:cNvPr id="0" name=""/>
        <dsp:cNvSpPr/>
      </dsp:nvSpPr>
      <dsp:spPr>
        <a:xfrm>
          <a:off x="593361" y="455072"/>
          <a:ext cx="404351" cy="1361725"/>
        </a:xfrm>
        <a:custGeom>
          <a:avLst/>
          <a:gdLst/>
          <a:ahLst/>
          <a:cxnLst/>
          <a:rect l="0" t="0" r="0" b="0"/>
          <a:pathLst>
            <a:path>
              <a:moveTo>
                <a:pt x="0" y="1361725"/>
              </a:moveTo>
              <a:lnTo>
                <a:pt x="202175" y="1361725"/>
              </a:lnTo>
              <a:lnTo>
                <a:pt x="202175" y="0"/>
              </a:lnTo>
              <a:lnTo>
                <a:pt x="404351"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760025" y="1100422"/>
        <a:ext cx="71024" cy="71024"/>
      </dsp:txXfrm>
    </dsp:sp>
    <dsp:sp modelId="{9A3E598A-FBF2-4D61-A216-2AB59401B869}">
      <dsp:nvSpPr>
        <dsp:cNvPr id="0" name=""/>
        <dsp:cNvSpPr/>
      </dsp:nvSpPr>
      <dsp:spPr>
        <a:xfrm rot="16200000">
          <a:off x="-1212129" y="1520116"/>
          <a:ext cx="3017619" cy="5933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100000"/>
            </a:lnSpc>
            <a:spcBef>
              <a:spcPct val="0"/>
            </a:spcBef>
            <a:spcAft>
              <a:spcPts val="0"/>
            </a:spcAft>
            <a:buNone/>
          </a:pPr>
          <a:r>
            <a:rPr lang="en-US" sz="2600" kern="1200" dirty="0">
              <a:latin typeface="Cambria" panose="02040503050406030204" pitchFamily="18" charset="0"/>
              <a:ea typeface="Cambria" panose="02040503050406030204" pitchFamily="18" charset="0"/>
            </a:rPr>
            <a:t>The Law on NQFS</a:t>
          </a:r>
        </a:p>
      </dsp:txBody>
      <dsp:txXfrm>
        <a:off x="-1212129" y="1520116"/>
        <a:ext cx="3017619" cy="593361"/>
      </dsp:txXfrm>
    </dsp:sp>
    <dsp:sp modelId="{19DA9E9E-0155-46CC-8E4E-E504E4670E43}">
      <dsp:nvSpPr>
        <dsp:cNvPr id="0" name=""/>
        <dsp:cNvSpPr/>
      </dsp:nvSpPr>
      <dsp:spPr>
        <a:xfrm>
          <a:off x="997712" y="52722"/>
          <a:ext cx="4222611" cy="804699"/>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4300" lvl="0" indent="0" algn="l" defTabSz="533400">
            <a:lnSpc>
              <a:spcPct val="90000"/>
            </a:lnSpc>
            <a:spcBef>
              <a:spcPct val="0"/>
            </a:spcBef>
            <a:spcAft>
              <a:spcPct val="35000"/>
            </a:spcAft>
            <a:buNone/>
          </a:pPr>
          <a:r>
            <a:rPr lang="en-US" sz="1200" b="1" kern="1200" dirty="0">
              <a:latin typeface="Cambria" panose="02040503050406030204" pitchFamily="18" charset="0"/>
              <a:ea typeface="Cambria" panose="02040503050406030204" pitchFamily="18" charset="0"/>
            </a:rPr>
            <a:t>Qualifications framework</a:t>
          </a:r>
          <a:r>
            <a:rPr lang="en-US" sz="1200" kern="1200" dirty="0">
              <a:latin typeface="Cambria" panose="02040503050406030204" pitchFamily="18" charset="0"/>
              <a:ea typeface="Cambria" panose="02040503050406030204" pitchFamily="18" charset="0"/>
            </a:rPr>
            <a:t>: </a:t>
          </a:r>
        </a:p>
        <a:p>
          <a:pPr marL="114300" lvl="0" indent="0" algn="l"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qualification levels and descriptors, types of qualifications, </a:t>
          </a:r>
          <a:r>
            <a:rPr lang="en-GB" sz="1200" kern="1200" dirty="0">
              <a:latin typeface="Cambria" panose="02040503050406030204" pitchFamily="18" charset="0"/>
              <a:ea typeface="Cambria" panose="02040503050406030204" pitchFamily="18" charset="0"/>
            </a:rPr>
            <a:t>qualifications classification system, available form of learning, career guidance and counselling</a:t>
          </a:r>
          <a:endParaRPr lang="en-US" sz="1200" kern="1200" dirty="0">
            <a:latin typeface="Cambria" panose="02040503050406030204" pitchFamily="18" charset="0"/>
            <a:ea typeface="Cambria" panose="02040503050406030204" pitchFamily="18" charset="0"/>
          </a:endParaRPr>
        </a:p>
      </dsp:txBody>
      <dsp:txXfrm>
        <a:off x="997712" y="52722"/>
        <a:ext cx="4222611" cy="804699"/>
      </dsp:txXfrm>
    </dsp:sp>
    <dsp:sp modelId="{88365714-7B2F-408F-BADF-BA02D15D20A4}">
      <dsp:nvSpPr>
        <dsp:cNvPr id="0" name=""/>
        <dsp:cNvSpPr/>
      </dsp:nvSpPr>
      <dsp:spPr>
        <a:xfrm>
          <a:off x="985432" y="1030333"/>
          <a:ext cx="4222611" cy="74821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114300" lvl="0" indent="0" algn="l" defTabSz="577850">
            <a:lnSpc>
              <a:spcPct val="90000"/>
            </a:lnSpc>
            <a:spcBef>
              <a:spcPct val="0"/>
            </a:spcBef>
            <a:spcAft>
              <a:spcPct val="35000"/>
            </a:spcAft>
            <a:buNone/>
          </a:pPr>
          <a:r>
            <a:rPr lang="en-US" sz="1300" b="1" kern="1200" dirty="0">
              <a:latin typeface="Cambria" panose="02040503050406030204" pitchFamily="18" charset="0"/>
              <a:ea typeface="Cambria" panose="02040503050406030204" pitchFamily="18" charset="0"/>
            </a:rPr>
            <a:t>Bodies and institutions</a:t>
          </a:r>
          <a:r>
            <a:rPr lang="en-US" sz="1300" kern="1200" dirty="0">
              <a:latin typeface="Cambria" panose="02040503050406030204" pitchFamily="18" charset="0"/>
              <a:ea typeface="Cambria" panose="02040503050406030204" pitchFamily="18" charset="0"/>
            </a:rPr>
            <a:t>:  </a:t>
          </a:r>
        </a:p>
        <a:p>
          <a:pPr marL="114300" lvl="0" indent="0" algn="l" defTabSz="577850">
            <a:lnSpc>
              <a:spcPct val="90000"/>
            </a:lnSpc>
            <a:spcBef>
              <a:spcPct val="0"/>
            </a:spcBef>
            <a:spcAft>
              <a:spcPct val="35000"/>
            </a:spcAft>
            <a:buNone/>
          </a:pPr>
          <a:r>
            <a:rPr lang="en-US" sz="1300" b="0" kern="1200" dirty="0">
              <a:latin typeface="Cambria" panose="02040503050406030204" pitchFamily="18" charset="0"/>
              <a:ea typeface="Cambria" panose="02040503050406030204" pitchFamily="18" charset="0"/>
            </a:rPr>
            <a:t>NQF Council, NQF Agency, Sector Skills Councils, Ministry responsible for education</a:t>
          </a:r>
        </a:p>
      </dsp:txBody>
      <dsp:txXfrm>
        <a:off x="985432" y="1030333"/>
        <a:ext cx="4222611" cy="748217"/>
      </dsp:txXfrm>
    </dsp:sp>
    <dsp:sp modelId="{538E4A28-DE08-445F-AE5B-FA19D80107CC}">
      <dsp:nvSpPr>
        <dsp:cNvPr id="0" name=""/>
        <dsp:cNvSpPr/>
      </dsp:nvSpPr>
      <dsp:spPr>
        <a:xfrm>
          <a:off x="985432" y="1926891"/>
          <a:ext cx="4222611" cy="771589"/>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4300" lvl="0" indent="0" algn="l" defTabSz="533400">
            <a:lnSpc>
              <a:spcPct val="90000"/>
            </a:lnSpc>
            <a:spcBef>
              <a:spcPct val="0"/>
            </a:spcBef>
            <a:spcAft>
              <a:spcPct val="35000"/>
            </a:spcAft>
            <a:buNone/>
          </a:pPr>
          <a:r>
            <a:rPr lang="en-US" sz="1200" b="1" kern="1200" dirty="0">
              <a:latin typeface="Cambria" panose="02040503050406030204" pitchFamily="18" charset="0"/>
              <a:ea typeface="Cambria" panose="02040503050406030204" pitchFamily="18" charset="0"/>
            </a:rPr>
            <a:t>Quality assurance: </a:t>
          </a:r>
        </a:p>
        <a:p>
          <a:pPr marL="114300" lvl="0" indent="0" algn="l" defTabSz="533400">
            <a:lnSpc>
              <a:spcPct val="90000"/>
            </a:lnSpc>
            <a:spcBef>
              <a:spcPct val="0"/>
            </a:spcBef>
            <a:spcAft>
              <a:spcPct val="35000"/>
            </a:spcAft>
            <a:buNone/>
          </a:pPr>
          <a:r>
            <a:rPr lang="en-US" sz="1200" b="0" kern="1200" dirty="0">
              <a:latin typeface="Cambria" panose="02040503050406030204" pitchFamily="18" charset="0"/>
              <a:ea typeface="Cambria" panose="02040503050406030204" pitchFamily="18" charset="0"/>
            </a:rPr>
            <a:t>qualification standard processes (Initiative for development, drafting the proposal and adoption of qualification standard) registration of the qualifications, referencing the NQF to EQF;</a:t>
          </a:r>
        </a:p>
      </dsp:txBody>
      <dsp:txXfrm>
        <a:off x="985432" y="1926891"/>
        <a:ext cx="4222611" cy="771589"/>
      </dsp:txXfrm>
    </dsp:sp>
    <dsp:sp modelId="{7CE869D9-99A5-4467-AD67-FCB40922A0C8}">
      <dsp:nvSpPr>
        <dsp:cNvPr id="0" name=""/>
        <dsp:cNvSpPr/>
      </dsp:nvSpPr>
      <dsp:spPr>
        <a:xfrm>
          <a:off x="985432" y="2846822"/>
          <a:ext cx="4237734" cy="349626"/>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114300" lvl="0" indent="0" algn="l" defTabSz="577850">
            <a:lnSpc>
              <a:spcPct val="90000"/>
            </a:lnSpc>
            <a:spcBef>
              <a:spcPct val="0"/>
            </a:spcBef>
            <a:spcAft>
              <a:spcPct val="35000"/>
            </a:spcAft>
            <a:buNone/>
          </a:pPr>
          <a:r>
            <a:rPr lang="en-US" sz="1300" b="1" kern="1200" dirty="0">
              <a:latin typeface="Cambria" panose="02040503050406030204" pitchFamily="18" charset="0"/>
              <a:ea typeface="Cambria" panose="02040503050406030204" pitchFamily="18" charset="0"/>
            </a:rPr>
            <a:t>Recognition of foreign qualifications </a:t>
          </a:r>
          <a:endParaRPr lang="en-US" sz="1300" kern="1200" dirty="0">
            <a:latin typeface="Cambria" panose="02040503050406030204" pitchFamily="18" charset="0"/>
            <a:ea typeface="Cambria" panose="02040503050406030204" pitchFamily="18" charset="0"/>
          </a:endParaRPr>
        </a:p>
      </dsp:txBody>
      <dsp:txXfrm>
        <a:off x="985432" y="2846822"/>
        <a:ext cx="4237734" cy="349626"/>
      </dsp:txXfrm>
    </dsp:sp>
    <dsp:sp modelId="{E90798D8-8E6E-4E4A-A710-C213454CED34}">
      <dsp:nvSpPr>
        <dsp:cNvPr id="0" name=""/>
        <dsp:cNvSpPr/>
      </dsp:nvSpPr>
      <dsp:spPr>
        <a:xfrm>
          <a:off x="985432" y="3344789"/>
          <a:ext cx="4252875" cy="317442"/>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114300" lvl="0" indent="0" algn="l" defTabSz="577850">
            <a:lnSpc>
              <a:spcPct val="90000"/>
            </a:lnSpc>
            <a:spcBef>
              <a:spcPct val="0"/>
            </a:spcBef>
            <a:spcAft>
              <a:spcPct val="35000"/>
            </a:spcAft>
            <a:buNone/>
          </a:pPr>
          <a:r>
            <a:rPr lang="en-US" sz="1300" b="1" kern="1200" dirty="0">
              <a:latin typeface="Cambria" panose="02040503050406030204" pitchFamily="18" charset="0"/>
              <a:ea typeface="Cambria" panose="02040503050406030204" pitchFamily="18" charset="0"/>
            </a:rPr>
            <a:t>Accreditation of providers of (non-formal) Adult Education</a:t>
          </a:r>
          <a:endParaRPr lang="en-US" sz="1300" kern="1200" dirty="0">
            <a:latin typeface="Cambria" panose="02040503050406030204" pitchFamily="18" charset="0"/>
            <a:ea typeface="Cambria" panose="02040503050406030204" pitchFamily="18" charset="0"/>
          </a:endParaRPr>
        </a:p>
      </dsp:txBody>
      <dsp:txXfrm>
        <a:off x="985432" y="3344789"/>
        <a:ext cx="4252875" cy="317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F0688-2B3E-4F53-977E-5CDF76A2B34B}">
      <dsp:nvSpPr>
        <dsp:cNvPr id="0" name=""/>
        <dsp:cNvSpPr/>
      </dsp:nvSpPr>
      <dsp:spPr>
        <a:xfrm>
          <a:off x="924948" y="2048791"/>
          <a:ext cx="329035" cy="1788740"/>
        </a:xfrm>
        <a:custGeom>
          <a:avLst/>
          <a:gdLst/>
          <a:ahLst/>
          <a:cxnLst/>
          <a:rect l="0" t="0" r="0" b="0"/>
          <a:pathLst>
            <a:path>
              <a:moveTo>
                <a:pt x="0" y="0"/>
              </a:moveTo>
              <a:lnTo>
                <a:pt x="164517" y="0"/>
              </a:lnTo>
              <a:lnTo>
                <a:pt x="164517" y="1788740"/>
              </a:lnTo>
              <a:lnTo>
                <a:pt x="329035" y="178874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r-Latn-RS" sz="600" kern="1200"/>
        </a:p>
      </dsp:txBody>
      <dsp:txXfrm>
        <a:off x="1043996" y="2897693"/>
        <a:ext cx="90937" cy="90937"/>
      </dsp:txXfrm>
    </dsp:sp>
    <dsp:sp modelId="{3719B06C-B76F-45B7-94E1-7AD1D1C07DCB}">
      <dsp:nvSpPr>
        <dsp:cNvPr id="0" name=""/>
        <dsp:cNvSpPr/>
      </dsp:nvSpPr>
      <dsp:spPr>
        <a:xfrm>
          <a:off x="924948" y="2048791"/>
          <a:ext cx="329035" cy="1073827"/>
        </a:xfrm>
        <a:custGeom>
          <a:avLst/>
          <a:gdLst/>
          <a:ahLst/>
          <a:cxnLst/>
          <a:rect l="0" t="0" r="0" b="0"/>
          <a:pathLst>
            <a:path>
              <a:moveTo>
                <a:pt x="0" y="0"/>
              </a:moveTo>
              <a:lnTo>
                <a:pt x="164517" y="0"/>
              </a:lnTo>
              <a:lnTo>
                <a:pt x="164517" y="1073827"/>
              </a:lnTo>
              <a:lnTo>
                <a:pt x="329035" y="10738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1061388" y="2557627"/>
        <a:ext cx="56155" cy="56155"/>
      </dsp:txXfrm>
    </dsp:sp>
    <dsp:sp modelId="{6464FACF-9B2E-4304-B71D-70C1C8CC8D7B}">
      <dsp:nvSpPr>
        <dsp:cNvPr id="0" name=""/>
        <dsp:cNvSpPr/>
      </dsp:nvSpPr>
      <dsp:spPr>
        <a:xfrm>
          <a:off x="924948" y="2048791"/>
          <a:ext cx="320649" cy="380420"/>
        </a:xfrm>
        <a:custGeom>
          <a:avLst/>
          <a:gdLst/>
          <a:ahLst/>
          <a:cxnLst/>
          <a:rect l="0" t="0" r="0" b="0"/>
          <a:pathLst>
            <a:path>
              <a:moveTo>
                <a:pt x="0" y="0"/>
              </a:moveTo>
              <a:lnTo>
                <a:pt x="160324" y="0"/>
              </a:lnTo>
              <a:lnTo>
                <a:pt x="160324" y="380420"/>
              </a:lnTo>
              <a:lnTo>
                <a:pt x="320649" y="380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1072834" y="2226563"/>
        <a:ext cx="24876" cy="24876"/>
      </dsp:txXfrm>
    </dsp:sp>
    <dsp:sp modelId="{40538915-5042-46A1-809B-FA5881B6210F}">
      <dsp:nvSpPr>
        <dsp:cNvPr id="0" name=""/>
        <dsp:cNvSpPr/>
      </dsp:nvSpPr>
      <dsp:spPr>
        <a:xfrm>
          <a:off x="924948" y="1793840"/>
          <a:ext cx="320649" cy="254950"/>
        </a:xfrm>
        <a:custGeom>
          <a:avLst/>
          <a:gdLst/>
          <a:ahLst/>
          <a:cxnLst/>
          <a:rect l="0" t="0" r="0" b="0"/>
          <a:pathLst>
            <a:path>
              <a:moveTo>
                <a:pt x="0" y="254950"/>
              </a:moveTo>
              <a:lnTo>
                <a:pt x="160324" y="254950"/>
              </a:lnTo>
              <a:lnTo>
                <a:pt x="160324" y="0"/>
              </a:lnTo>
              <a:lnTo>
                <a:pt x="32064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1075031" y="1911074"/>
        <a:ext cx="20482" cy="20482"/>
      </dsp:txXfrm>
    </dsp:sp>
    <dsp:sp modelId="{43B0295B-8597-40CF-B43E-DB64B8309E15}">
      <dsp:nvSpPr>
        <dsp:cNvPr id="0" name=""/>
        <dsp:cNvSpPr/>
      </dsp:nvSpPr>
      <dsp:spPr>
        <a:xfrm>
          <a:off x="924948" y="1158469"/>
          <a:ext cx="320649" cy="890322"/>
        </a:xfrm>
        <a:custGeom>
          <a:avLst/>
          <a:gdLst/>
          <a:ahLst/>
          <a:cxnLst/>
          <a:rect l="0" t="0" r="0" b="0"/>
          <a:pathLst>
            <a:path>
              <a:moveTo>
                <a:pt x="0" y="890322"/>
              </a:moveTo>
              <a:lnTo>
                <a:pt x="160324" y="890322"/>
              </a:lnTo>
              <a:lnTo>
                <a:pt x="160324" y="0"/>
              </a:lnTo>
              <a:lnTo>
                <a:pt x="32064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Cambria" panose="02040503050406030204" pitchFamily="18" charset="0"/>
            <a:ea typeface="Cambria" panose="02040503050406030204" pitchFamily="18" charset="0"/>
          </a:endParaRPr>
        </a:p>
      </dsp:txBody>
      <dsp:txXfrm>
        <a:off x="1061615" y="1579972"/>
        <a:ext cx="47315" cy="47315"/>
      </dsp:txXfrm>
    </dsp:sp>
    <dsp:sp modelId="{DA0A85F6-F02E-4D0F-B094-BA983FC029E2}">
      <dsp:nvSpPr>
        <dsp:cNvPr id="0" name=""/>
        <dsp:cNvSpPr/>
      </dsp:nvSpPr>
      <dsp:spPr>
        <a:xfrm>
          <a:off x="924948" y="391014"/>
          <a:ext cx="320649" cy="1657777"/>
        </a:xfrm>
        <a:custGeom>
          <a:avLst/>
          <a:gdLst/>
          <a:ahLst/>
          <a:cxnLst/>
          <a:rect l="0" t="0" r="0" b="0"/>
          <a:pathLst>
            <a:path>
              <a:moveTo>
                <a:pt x="0" y="1657777"/>
              </a:moveTo>
              <a:lnTo>
                <a:pt x="160324" y="1657777"/>
              </a:lnTo>
              <a:lnTo>
                <a:pt x="160324" y="0"/>
              </a:lnTo>
              <a:lnTo>
                <a:pt x="32064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latin typeface="Cambria" panose="02040503050406030204" pitchFamily="18" charset="0"/>
            <a:ea typeface="Cambria" panose="02040503050406030204" pitchFamily="18" charset="0"/>
          </a:endParaRPr>
        </a:p>
      </dsp:txBody>
      <dsp:txXfrm>
        <a:off x="1043060" y="1177690"/>
        <a:ext cx="84425" cy="84425"/>
      </dsp:txXfrm>
    </dsp:sp>
    <dsp:sp modelId="{623E6EBF-0766-4234-BB86-D97A4D6C52B0}">
      <dsp:nvSpPr>
        <dsp:cNvPr id="0" name=""/>
        <dsp:cNvSpPr/>
      </dsp:nvSpPr>
      <dsp:spPr>
        <a:xfrm rot="16200000">
          <a:off x="-788876" y="1672590"/>
          <a:ext cx="2675248" cy="7524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Secondary legislation</a:t>
          </a:r>
        </a:p>
      </dsp:txBody>
      <dsp:txXfrm>
        <a:off x="-788876" y="1672590"/>
        <a:ext cx="2675248" cy="752401"/>
      </dsp:txXfrm>
    </dsp:sp>
    <dsp:sp modelId="{83926143-CF9B-44CC-ABA2-1B4FCC2E0B0A}">
      <dsp:nvSpPr>
        <dsp:cNvPr id="0" name=""/>
        <dsp:cNvSpPr/>
      </dsp:nvSpPr>
      <dsp:spPr>
        <a:xfrm>
          <a:off x="1245597" y="4781"/>
          <a:ext cx="1885753" cy="772464"/>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en-US" sz="1100" b="1" kern="1200" dirty="0">
              <a:latin typeface="Cambria" panose="02040503050406030204" pitchFamily="18" charset="0"/>
              <a:ea typeface="Cambria" panose="02040503050406030204" pitchFamily="18" charset="0"/>
            </a:rPr>
            <a:t>Standards of services of career guidance and counselling </a:t>
          </a:r>
        </a:p>
        <a:p>
          <a:pPr marL="0" lvl="0" indent="0" algn="ctr" defTabSz="488950">
            <a:lnSpc>
              <a:spcPct val="90000"/>
            </a:lnSpc>
            <a:spcBef>
              <a:spcPct val="0"/>
            </a:spcBef>
            <a:spcAft>
              <a:spcPts val="0"/>
            </a:spcAft>
            <a:buNone/>
          </a:pPr>
          <a:r>
            <a:rPr lang="en-US" sz="1100" b="0" kern="1200" dirty="0">
              <a:latin typeface="Cambria" panose="02040503050406030204" pitchFamily="18" charset="0"/>
              <a:ea typeface="Cambria" panose="02040503050406030204" pitchFamily="18" charset="0"/>
            </a:rPr>
            <a:t>(“Official Gazette RS”, </a:t>
          </a:r>
        </a:p>
        <a:p>
          <a:pPr marL="0" lvl="0" indent="0" algn="ctr" defTabSz="488950">
            <a:lnSpc>
              <a:spcPct val="90000"/>
            </a:lnSpc>
            <a:spcBef>
              <a:spcPct val="0"/>
            </a:spcBef>
            <a:spcAft>
              <a:spcPts val="0"/>
            </a:spcAft>
            <a:buNone/>
          </a:pPr>
          <a:r>
            <a:rPr lang="en-US" sz="1100" b="0" kern="1200" dirty="0">
              <a:latin typeface="Cambria" panose="02040503050406030204" pitchFamily="18" charset="0"/>
              <a:ea typeface="Cambria" panose="02040503050406030204" pitchFamily="18" charset="0"/>
            </a:rPr>
            <a:t>no. 43/19)</a:t>
          </a:r>
        </a:p>
      </dsp:txBody>
      <dsp:txXfrm>
        <a:off x="1245597" y="4781"/>
        <a:ext cx="1885753" cy="772464"/>
      </dsp:txXfrm>
    </dsp:sp>
    <dsp:sp modelId="{1745C19C-1B71-4269-87F9-9E6918303672}">
      <dsp:nvSpPr>
        <dsp:cNvPr id="0" name=""/>
        <dsp:cNvSpPr/>
      </dsp:nvSpPr>
      <dsp:spPr>
        <a:xfrm>
          <a:off x="1245597" y="904320"/>
          <a:ext cx="1925983" cy="50829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Cambria" panose="02040503050406030204" pitchFamily="18" charset="0"/>
              <a:ea typeface="Cambria" panose="02040503050406030204" pitchFamily="18" charset="0"/>
            </a:rPr>
            <a:t>The NQFS Register</a:t>
          </a:r>
        </a:p>
      </dsp:txBody>
      <dsp:txXfrm>
        <a:off x="1245597" y="904320"/>
        <a:ext cx="1925983" cy="508297"/>
      </dsp:txXfrm>
    </dsp:sp>
    <dsp:sp modelId="{DD5EB409-BF30-469F-9982-9AE29267EB7A}">
      <dsp:nvSpPr>
        <dsp:cNvPr id="0" name=""/>
        <dsp:cNvSpPr/>
      </dsp:nvSpPr>
      <dsp:spPr>
        <a:xfrm>
          <a:off x="1245597" y="1539692"/>
          <a:ext cx="1891488" cy="50829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mbria" panose="02040503050406030204" pitchFamily="18" charset="0"/>
              <a:ea typeface="Cambria" panose="02040503050406030204" pitchFamily="18" charset="0"/>
            </a:rPr>
            <a:t>Methodology for development of qualification standards</a:t>
          </a:r>
        </a:p>
      </dsp:txBody>
      <dsp:txXfrm>
        <a:off x="1245597" y="1539692"/>
        <a:ext cx="1891488" cy="508297"/>
      </dsp:txXfrm>
    </dsp:sp>
    <dsp:sp modelId="{B339874F-92FA-44A0-BEFA-C830CE0AAE9F}">
      <dsp:nvSpPr>
        <dsp:cNvPr id="0" name=""/>
        <dsp:cNvSpPr/>
      </dsp:nvSpPr>
      <dsp:spPr>
        <a:xfrm>
          <a:off x="1245597" y="2175063"/>
          <a:ext cx="1908727" cy="50829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Form and content of Initiative for development of qualification standard</a:t>
          </a:r>
        </a:p>
      </dsp:txBody>
      <dsp:txXfrm>
        <a:off x="1245597" y="2175063"/>
        <a:ext cx="1908727" cy="508297"/>
      </dsp:txXfrm>
    </dsp:sp>
    <dsp:sp modelId="{8636EED4-E7F2-4D4E-AB50-2FE7698EFB80}">
      <dsp:nvSpPr>
        <dsp:cNvPr id="0" name=""/>
        <dsp:cNvSpPr/>
      </dsp:nvSpPr>
      <dsp:spPr>
        <a:xfrm>
          <a:off x="1253983" y="2824204"/>
          <a:ext cx="1891505" cy="59682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ambria" panose="02040503050406030204" pitchFamily="18" charset="0"/>
              <a:ea typeface="Cambria" panose="02040503050406030204" pitchFamily="18" charset="0"/>
            </a:rPr>
            <a:t>Standards for self-assessment and external evaluation of providers of Adult education</a:t>
          </a:r>
          <a:endParaRPr lang="en-US" sz="1000" b="1" kern="1200" dirty="0">
            <a:solidFill>
              <a:srgbClr val="FF0000"/>
            </a:solidFill>
            <a:latin typeface="Cambria" panose="02040503050406030204" pitchFamily="18" charset="0"/>
            <a:ea typeface="Cambria" panose="02040503050406030204" pitchFamily="18" charset="0"/>
          </a:endParaRPr>
        </a:p>
      </dsp:txBody>
      <dsp:txXfrm>
        <a:off x="1253983" y="2824204"/>
        <a:ext cx="1891505" cy="596827"/>
      </dsp:txXfrm>
    </dsp:sp>
    <dsp:sp modelId="{F8009F79-09FE-44D4-941F-B7F9539AA9FE}">
      <dsp:nvSpPr>
        <dsp:cNvPr id="0" name=""/>
        <dsp:cNvSpPr/>
      </dsp:nvSpPr>
      <dsp:spPr>
        <a:xfrm>
          <a:off x="1253983" y="3539118"/>
          <a:ext cx="1891505" cy="59682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mbria" panose="02040503050406030204" pitchFamily="18" charset="0"/>
              <a:ea typeface="Cambria" panose="02040503050406030204" pitchFamily="18" charset="0"/>
            </a:rPr>
            <a:t>Procedure and standards for RPL</a:t>
          </a:r>
        </a:p>
      </dsp:txBody>
      <dsp:txXfrm>
        <a:off x="1253983" y="3539118"/>
        <a:ext cx="1891505" cy="596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5D6D81-5302-9701-1D1F-C6FB01C1D64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sr-Latn-RS"/>
          </a:p>
        </p:txBody>
      </p:sp>
      <p:sp>
        <p:nvSpPr>
          <p:cNvPr id="3" name="Date Placeholder 2">
            <a:extLst>
              <a:ext uri="{FF2B5EF4-FFF2-40B4-BE49-F238E27FC236}">
                <a16:creationId xmlns:a16="http://schemas.microsoft.com/office/drawing/2014/main" id="{0C0B2C0A-445A-4816-8DFA-6D67A6DF165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5DDDFCA-E0BB-4BA9-8509-8A64A575B175}" type="datetimeFigureOut">
              <a:rPr lang="sr-Latn-RS" smtClean="0"/>
              <a:t>12.7.2022.</a:t>
            </a:fld>
            <a:endParaRPr lang="sr-Latn-RS"/>
          </a:p>
        </p:txBody>
      </p:sp>
      <p:sp>
        <p:nvSpPr>
          <p:cNvPr id="4" name="Footer Placeholder 3">
            <a:extLst>
              <a:ext uri="{FF2B5EF4-FFF2-40B4-BE49-F238E27FC236}">
                <a16:creationId xmlns:a16="http://schemas.microsoft.com/office/drawing/2014/main" id="{9F5863EC-3A0F-0305-4A9A-770181727EA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a:extLst>
              <a:ext uri="{FF2B5EF4-FFF2-40B4-BE49-F238E27FC236}">
                <a16:creationId xmlns:a16="http://schemas.microsoft.com/office/drawing/2014/main" id="{8063958D-0B27-8106-C07C-F7813CB3048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AC0BA3E-F729-4797-99F7-2CC4B8DF9F68}" type="slidenum">
              <a:rPr lang="sr-Latn-RS" smtClean="0"/>
              <a:t>‹#›</a:t>
            </a:fld>
            <a:endParaRPr lang="sr-Latn-RS"/>
          </a:p>
        </p:txBody>
      </p:sp>
    </p:spTree>
    <p:extLst>
      <p:ext uri="{BB962C8B-B14F-4D97-AF65-F5344CB8AC3E}">
        <p14:creationId xmlns:p14="http://schemas.microsoft.com/office/powerpoint/2010/main" val="287242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R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270A05-4352-2A4C-B667-92CB1C8138B3}" type="datetimeFigureOut">
              <a:rPr lang="en-RS" smtClean="0"/>
              <a:t>07/12/2022</a:t>
            </a:fld>
            <a:endParaRPr lang="en-R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R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R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B577FF-5EA5-914A-9AF3-C06C8E9C166C}" type="slidenum">
              <a:rPr lang="en-RS" smtClean="0"/>
              <a:t>‹#›</a:t>
            </a:fld>
            <a:endParaRPr lang="en-RS"/>
          </a:p>
        </p:txBody>
      </p:sp>
    </p:spTree>
    <p:extLst>
      <p:ext uri="{BB962C8B-B14F-4D97-AF65-F5344CB8AC3E}">
        <p14:creationId xmlns:p14="http://schemas.microsoft.com/office/powerpoint/2010/main" val="173500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92896D6-80A4-4B38-8433-6DCCBA5BDA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98378F1-FD88-470A-86AF-AFEC295EF4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Footer Placeholder 4">
            <a:extLst>
              <a:ext uri="{FF2B5EF4-FFF2-40B4-BE49-F238E27FC236}">
                <a16:creationId xmlns:a16="http://schemas.microsoft.com/office/drawing/2014/main" id="{8FC45C5A-7BB0-44A5-80A5-1EA777CA1BD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
        <p:nvSpPr>
          <p:cNvPr id="10245" name="Header Placeholder 5">
            <a:extLst>
              <a:ext uri="{FF2B5EF4-FFF2-40B4-BE49-F238E27FC236}">
                <a16:creationId xmlns:a16="http://schemas.microsoft.com/office/drawing/2014/main" id="{01C6BAD9-2584-41BF-B6BF-41E4FABF118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397934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CF71527-7E61-49D8-AE1B-D609AA64ED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7347522-0A02-4191-BF81-9DDF8D593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Footer Placeholder 4">
            <a:extLst>
              <a:ext uri="{FF2B5EF4-FFF2-40B4-BE49-F238E27FC236}">
                <a16:creationId xmlns:a16="http://schemas.microsoft.com/office/drawing/2014/main" id="{C0F3BA10-3F7D-4EF6-96D8-36F6550AF03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
        <p:nvSpPr>
          <p:cNvPr id="35845" name="Header Placeholder 5">
            <a:extLst>
              <a:ext uri="{FF2B5EF4-FFF2-40B4-BE49-F238E27FC236}">
                <a16:creationId xmlns:a16="http://schemas.microsoft.com/office/drawing/2014/main" id="{5375A3A8-8644-4749-AEF0-FE9E88FE2EF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40253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3F4173-7A8B-48CD-A454-E0E23892E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C904CDF-DC0D-4D0F-949F-70FD94AEC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S PGothic" pitchFamily="34" charset="-128"/>
                <a:cs typeface="+mn-cs"/>
              </a:rPr>
              <a:t>Qualifications regulated by the NQFS are nationally recognized and recorded in the NQFS Register. </a:t>
            </a:r>
          </a:p>
          <a:p>
            <a:pPr eaLnBrk="1" hangingPunct="1">
              <a:spcBef>
                <a:spcPct val="0"/>
              </a:spcBef>
            </a:pPr>
            <a:endParaRPr lang="en-US" altLang="en-US" dirty="0"/>
          </a:p>
        </p:txBody>
      </p:sp>
      <p:sp>
        <p:nvSpPr>
          <p:cNvPr id="39940" name="Footer Placeholder 4">
            <a:extLst>
              <a:ext uri="{FF2B5EF4-FFF2-40B4-BE49-F238E27FC236}">
                <a16:creationId xmlns:a16="http://schemas.microsoft.com/office/drawing/2014/main" id="{FE329743-5035-424D-ABEB-9993C3C7BF2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39941" name="Header Placeholder 5">
            <a:extLst>
              <a:ext uri="{FF2B5EF4-FFF2-40B4-BE49-F238E27FC236}">
                <a16:creationId xmlns:a16="http://schemas.microsoft.com/office/drawing/2014/main" id="{C7F6EEF7-AADD-4E6A-AB9B-67C0B9370D9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26804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THIS WAS AGGREEMENT OF KEY STAKEHOLDERS TO INCLUDE IN SUBREGISTER ALL RELEVANT </a:t>
            </a:r>
            <a:r>
              <a:rPr lang="sr-Latn-RS" dirty="0" err="1"/>
              <a:t>Q</a:t>
            </a:r>
            <a:r>
              <a:rPr lang="sr-Latn-RS" dirty="0"/>
              <a:t> FOR LM</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60053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61BB970-ED36-4557-8A89-69E981380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145D973-9EE2-4CF5-8BBA-AB807F866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Footer Placeholder 4">
            <a:extLst>
              <a:ext uri="{FF2B5EF4-FFF2-40B4-BE49-F238E27FC236}">
                <a16:creationId xmlns:a16="http://schemas.microsoft.com/office/drawing/2014/main" id="{7E6C3715-6AEF-497D-8F4F-52FC5F6DCF0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
        <p:nvSpPr>
          <p:cNvPr id="50181" name="Header Placeholder 5">
            <a:extLst>
              <a:ext uri="{FF2B5EF4-FFF2-40B4-BE49-F238E27FC236}">
                <a16:creationId xmlns:a16="http://schemas.microsoft.com/office/drawing/2014/main" id="{1BBB49F9-F4E6-489A-9551-6C76DCC48C5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20413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POINTS OF EQUIVALENCE – STRUCTUAL AND CONCEPTUAL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COMPREHENSIVE AND INTEGRATIVE, </a:t>
            </a:r>
            <a:r>
              <a:rPr lang="en-US" dirty="0"/>
              <a:t>Qualifications in NQFS are classified into eight (8) levels and four (4) sublevels</a:t>
            </a:r>
          </a:p>
          <a:p>
            <a:endParaRPr lang="en-US" b="1" dirty="0"/>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03910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03667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8393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MENTIONED PRINCIPLES IN CHANGING TRADITIONAL APPROACH TO QUALIFICATION IS COMPLETELY EMBEDED IN LAW</a:t>
            </a:r>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4300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223152F-5F5F-4A7C-8CD0-C58730881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1F07FFA-EDD9-4E06-B478-3E0B2DBDBA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S PGothic" pitchFamily="34" charset="-128"/>
                <a:cs typeface="+mn-cs"/>
              </a:rPr>
              <a:t> In the Republic of Serbia, a </a:t>
            </a:r>
            <a:r>
              <a:rPr lang="en-US" sz="1200" b="1" kern="1200" dirty="0">
                <a:solidFill>
                  <a:srgbClr val="FF0000"/>
                </a:solidFill>
                <a:effectLst/>
                <a:latin typeface="+mn-lt"/>
                <a:ea typeface="MS PGothic" pitchFamily="34" charset="-128"/>
                <a:cs typeface="+mn-cs"/>
              </a:rPr>
              <a:t>comprehensive</a:t>
            </a:r>
            <a:r>
              <a:rPr lang="en-US" sz="1200" kern="1200" dirty="0">
                <a:solidFill>
                  <a:schemeClr val="tx1"/>
                </a:solidFill>
                <a:effectLst/>
                <a:latin typeface="+mn-lt"/>
                <a:ea typeface="MS PGothic" pitchFamily="34" charset="-128"/>
                <a:cs typeface="+mn-cs"/>
              </a:rPr>
              <a:t>, integrated national qualifications framework has been established to cover all levels and types of qualifications, regardless of the way they are acquired (through formal or non-formal education, or informal learning – (life or work experience) and the age at which they are acquired ( young or adult);</a:t>
            </a:r>
            <a:r>
              <a:rPr lang="en-US" sz="1200" u="sng" kern="1200" dirty="0">
                <a:solidFill>
                  <a:srgbClr val="FF0000"/>
                </a:solidFill>
                <a:effectLst/>
                <a:latin typeface="+mn-lt"/>
                <a:ea typeface="MS PGothic" pitchFamily="34" charset="-128"/>
                <a:cs typeface="+mn-cs"/>
              </a:rPr>
              <a:t>the clarity of their interconnection</a:t>
            </a:r>
            <a:r>
              <a:rPr lang="en-US" u="sng" dirty="0">
                <a:solidFill>
                  <a:srgbClr val="FF0000"/>
                </a:solidFill>
                <a:effectLst/>
              </a:rPr>
              <a:t> </a:t>
            </a:r>
            <a:endParaRPr lang="en-US" altLang="en-US" u="sng" dirty="0">
              <a:solidFill>
                <a:srgbClr val="FF0000"/>
              </a:solidFill>
            </a:endParaRPr>
          </a:p>
        </p:txBody>
      </p:sp>
      <p:sp>
        <p:nvSpPr>
          <p:cNvPr id="30724" name="Footer Placeholder 4">
            <a:extLst>
              <a:ext uri="{FF2B5EF4-FFF2-40B4-BE49-F238E27FC236}">
                <a16:creationId xmlns:a16="http://schemas.microsoft.com/office/drawing/2014/main" id="{E2578D48-7C6A-4CB2-BF82-28F906FA1F2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30725" name="Header Placeholder 5">
            <a:extLst>
              <a:ext uri="{FF2B5EF4-FFF2-40B4-BE49-F238E27FC236}">
                <a16:creationId xmlns:a16="http://schemas.microsoft.com/office/drawing/2014/main" id="{F35266ED-0078-4255-BCD1-2EEA0C35B42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88303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groups of data, established in standardized format and structure </a:t>
            </a:r>
          </a:p>
          <a:p>
            <a:r>
              <a:rPr lang="en-US" dirty="0"/>
              <a:t>Correlation of OS and QS</a:t>
            </a:r>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09740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584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REVISED CONCEPT  AND PILOTING IS ALSO TO TO SET THE CREDIBLE SYSTEM, SO WE CAN BUILD TRUST…ENHANCE  VALIDATION in  LIFELONGPERSPECTIVE</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85751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BA20706-0038-456C-B3BD-C440DA6B6962}"/>
              </a:ext>
            </a:extLst>
          </p:cNvPr>
          <p:cNvSpPr>
            <a:spLocks noChangeArrowheads="1"/>
          </p:cNvSpPr>
          <p:nvPr userDrawn="1"/>
        </p:nvSpPr>
        <p:spPr bwMode="auto">
          <a:xfrm>
            <a:off x="-9525" y="1435100"/>
            <a:ext cx="9153525" cy="3022600"/>
          </a:xfrm>
          <a:prstGeom prst="rect">
            <a:avLst/>
          </a:prstGeom>
          <a:solidFill>
            <a:srgbClr val="002060"/>
          </a:solidFill>
          <a:ln>
            <a:noFill/>
          </a:ln>
        </p:spPr>
        <p:txBody>
          <a:bodyPr/>
          <a:lstStyle/>
          <a:p>
            <a:pPr eaLnBrk="1" hangingPunct="1">
              <a:lnSpc>
                <a:spcPct val="90000"/>
              </a:lnSpc>
              <a:spcBef>
                <a:spcPts val="400"/>
              </a:spcBef>
              <a:buClr>
                <a:srgbClr val="000000"/>
              </a:buClr>
              <a:buSzPct val="100000"/>
              <a:buFont typeface="Times New Roman" panose="02020603050405020304" pitchFamily="18" charset="0"/>
              <a:buNone/>
            </a:pPr>
            <a:endParaRPr lang="sr-Latn-RS" altLang="sr-Latn-RS"/>
          </a:p>
        </p:txBody>
      </p:sp>
      <p:grpSp>
        <p:nvGrpSpPr>
          <p:cNvPr id="5" name="Group 7">
            <a:extLst>
              <a:ext uri="{FF2B5EF4-FFF2-40B4-BE49-F238E27FC236}">
                <a16:creationId xmlns:a16="http://schemas.microsoft.com/office/drawing/2014/main" id="{D68B4514-52A2-4B35-AC57-3BDEB7DF50F6}"/>
              </a:ext>
            </a:extLst>
          </p:cNvPr>
          <p:cNvGrpSpPr>
            <a:grpSpLocks/>
          </p:cNvGrpSpPr>
          <p:nvPr userDrawn="1"/>
        </p:nvGrpSpPr>
        <p:grpSpPr bwMode="auto">
          <a:xfrm>
            <a:off x="-1588" y="-20638"/>
            <a:ext cx="1555751" cy="855663"/>
            <a:chOff x="-8894" y="-21099"/>
            <a:chExt cx="1555696" cy="855600"/>
          </a:xfrm>
        </p:grpSpPr>
        <p:sp>
          <p:nvSpPr>
            <p:cNvPr id="6" name="Isosceles Triangle 8">
              <a:extLst>
                <a:ext uri="{FF2B5EF4-FFF2-40B4-BE49-F238E27FC236}">
                  <a16:creationId xmlns:a16="http://schemas.microsoft.com/office/drawing/2014/main" id="{6304E1BF-5E5F-4F36-BD40-4F7CCAC37086}"/>
                </a:ext>
              </a:extLst>
            </p:cNvPr>
            <p:cNvSpPr>
              <a:spLocks noChangeArrowheads="1"/>
            </p:cNvSpPr>
            <p:nvPr userDrawn="1"/>
          </p:nvSpPr>
          <p:spPr bwMode="auto">
            <a:xfrm>
              <a:off x="904285" y="-21099"/>
              <a:ext cx="457819" cy="854690"/>
            </a:xfrm>
            <a:prstGeom prst="triangle">
              <a:avLst>
                <a:gd name="adj" fmla="val 50000"/>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lnSpc>
                  <a:spcPct val="90000"/>
                </a:lnSpc>
                <a:spcBef>
                  <a:spcPts val="400"/>
                </a:spcBef>
                <a:buClr>
                  <a:srgbClr val="000000"/>
                </a:buClr>
                <a:buSzPct val="100000"/>
                <a:buFont typeface="Times New Roman" panose="02020603050405020304" pitchFamily="18" charset="0"/>
                <a:buNone/>
              </a:pPr>
              <a:endParaRPr lang="sr-Latn-RS" altLang="sr-Latn-RS"/>
            </a:p>
          </p:txBody>
        </p:sp>
        <p:sp>
          <p:nvSpPr>
            <p:cNvPr id="7" name="Rectangle 9">
              <a:extLst>
                <a:ext uri="{FF2B5EF4-FFF2-40B4-BE49-F238E27FC236}">
                  <a16:creationId xmlns:a16="http://schemas.microsoft.com/office/drawing/2014/main" id="{B7651A73-2D18-49B1-B446-9954D7099254}"/>
                </a:ext>
              </a:extLst>
            </p:cNvPr>
            <p:cNvSpPr>
              <a:spLocks noChangeArrowheads="1"/>
            </p:cNvSpPr>
            <p:nvPr userDrawn="1"/>
          </p:nvSpPr>
          <p:spPr bwMode="auto">
            <a:xfrm>
              <a:off x="-8894" y="-20188"/>
              <a:ext cx="1142266" cy="854689"/>
            </a:xfrm>
            <a:prstGeom prst="rect">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lnSpc>
                  <a:spcPct val="90000"/>
                </a:lnSpc>
                <a:spcBef>
                  <a:spcPts val="400"/>
                </a:spcBef>
                <a:buClr>
                  <a:srgbClr val="000000"/>
                </a:buClr>
                <a:buSzPct val="100000"/>
                <a:buFont typeface="Times New Roman" panose="02020603050405020304" pitchFamily="18" charset="0"/>
                <a:buNone/>
              </a:pPr>
              <a:endParaRPr lang="sr-Latn-RS" altLang="sr-Latn-RS"/>
            </a:p>
          </p:txBody>
        </p:sp>
        <p:pic>
          <p:nvPicPr>
            <p:cNvPr id="8" name="Picture 10">
              <a:extLst>
                <a:ext uri="{FF2B5EF4-FFF2-40B4-BE49-F238E27FC236}">
                  <a16:creationId xmlns:a16="http://schemas.microsoft.com/office/drawing/2014/main" id="{3E09885A-E9AA-45E3-972D-8B8F327956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5" y="-639"/>
              <a:ext cx="1511307" cy="7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75000"/>
                  </a:schemeClr>
                </a:solidFill>
                <a:latin typeface="Cambria" panose="02040503050406030204" pitchFamily="18" charset="0"/>
                <a:ea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2" name="Title 1"/>
          <p:cNvSpPr>
            <a:spLocks noGrp="1"/>
          </p:cNvSpPr>
          <p:nvPr>
            <p:ph type="ctrTitle"/>
          </p:nvPr>
        </p:nvSpPr>
        <p:spPr>
          <a:xfrm>
            <a:off x="685800" y="2130425"/>
            <a:ext cx="7772400" cy="1470025"/>
          </a:xfrm>
        </p:spPr>
        <p:txBody>
          <a:bodyPr/>
          <a:lstStyle>
            <a:lvl1pPr>
              <a:defRPr>
                <a:solidFill>
                  <a:schemeClr val="bg1"/>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9" name="Date Placeholder 11">
            <a:extLst>
              <a:ext uri="{FF2B5EF4-FFF2-40B4-BE49-F238E27FC236}">
                <a16:creationId xmlns:a16="http://schemas.microsoft.com/office/drawing/2014/main" id="{9B06F973-5D95-4822-8E4B-00F10F5D2802}"/>
              </a:ext>
            </a:extLst>
          </p:cNvPr>
          <p:cNvSpPr>
            <a:spLocks noGrp="1" noChangeArrowheads="1"/>
          </p:cNvSpPr>
          <p:nvPr>
            <p:ph type="dt" idx="10"/>
          </p:nvPr>
        </p:nvSpPr>
        <p:spPr>
          <a:xfrm>
            <a:off x="0" y="6494463"/>
            <a:ext cx="2132013" cy="363537"/>
          </a:xfrm>
        </p:spPr>
        <p:txBody>
          <a:bodyPr anchor="b"/>
          <a:lstStyle>
            <a:lvl1pPr>
              <a:buNone/>
              <a:defRPr sz="800" dirty="0">
                <a:latin typeface="Cambria" panose="02040503050406030204" pitchFamily="18" charset="0"/>
                <a:ea typeface="Cambria" panose="02040503050406030204" pitchFamily="18" charset="0"/>
              </a:defRPr>
            </a:lvl1pPr>
          </a:lstStyle>
          <a:p>
            <a:pPr>
              <a:defRPr/>
            </a:pPr>
            <a:endParaRPr lang="en-US" altLang="en-US"/>
          </a:p>
        </p:txBody>
      </p:sp>
      <p:sp>
        <p:nvSpPr>
          <p:cNvPr id="10" name="Rectangle 5">
            <a:extLst>
              <a:ext uri="{FF2B5EF4-FFF2-40B4-BE49-F238E27FC236}">
                <a16:creationId xmlns:a16="http://schemas.microsoft.com/office/drawing/2014/main" id="{4873C488-178B-4B78-8EA7-E87B0384630E}"/>
              </a:ext>
            </a:extLst>
          </p:cNvPr>
          <p:cNvSpPr>
            <a:spLocks noGrp="1" noChangeArrowheads="1"/>
          </p:cNvSpPr>
          <p:nvPr>
            <p:ph type="sldNum" idx="11"/>
          </p:nvPr>
        </p:nvSpPr>
        <p:spPr>
          <a:xfrm>
            <a:off x="7011988" y="6494463"/>
            <a:ext cx="2132012" cy="363537"/>
          </a:xfrm>
        </p:spPr>
        <p:txBody>
          <a:bodyPr anchor="b"/>
          <a:lstStyle>
            <a:lvl1pPr>
              <a:buFont typeface="Arial" panose="020B0604020202020204" pitchFamily="34" charset="0"/>
              <a:buNone/>
              <a:defRPr sz="800" dirty="0">
                <a:latin typeface="Cambria" panose="02040503050406030204" pitchFamily="18" charset="0"/>
                <a:ea typeface="Cambria" panose="02040503050406030204" pitchFamily="18" charset="0"/>
              </a:defRPr>
            </a:lvl1pPr>
          </a:lstStyle>
          <a:p>
            <a:pPr>
              <a:defRPr/>
            </a:pPr>
            <a:endParaRPr lang="en-GB" altLang="en-US"/>
          </a:p>
        </p:txBody>
      </p:sp>
      <p:sp>
        <p:nvSpPr>
          <p:cNvPr id="11" name="Isosceles Triangle 10">
            <a:extLst>
              <a:ext uri="{FF2B5EF4-FFF2-40B4-BE49-F238E27FC236}">
                <a16:creationId xmlns:a16="http://schemas.microsoft.com/office/drawing/2014/main" id="{D3958EE8-D429-4CA2-9406-3E7A3BBF3E98}"/>
              </a:ext>
            </a:extLst>
          </p:cNvPr>
          <p:cNvSpPr/>
          <p:nvPr userDrawn="1"/>
        </p:nvSpPr>
        <p:spPr bwMode="auto">
          <a:xfrm>
            <a:off x="8043864" y="-20638"/>
            <a:ext cx="304517" cy="854348"/>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ts val="400"/>
              </a:spcBef>
              <a:spcAft>
                <a:spcPct val="0"/>
              </a:spcAft>
              <a:buClr>
                <a:srgbClr val="000000"/>
              </a:buClr>
              <a:buSzPct val="100000"/>
              <a:buFont typeface="Times New Roman" pitchFamily="16" charset="0"/>
              <a:buNone/>
              <a:tabLst/>
            </a:pPr>
            <a:endParaRPr kumimoji="0" lang="sr-Latn-RS" sz="1600" b="0" i="0" u="none" strike="noStrike" cap="none" normalizeH="0" baseline="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381714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D73FB42-A8A2-4B20-A502-84C00E4F701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84ADC81-0AB6-4ADF-B1A7-6FC377E50045}"/>
              </a:ext>
            </a:extLst>
          </p:cNvPr>
          <p:cNvSpPr>
            <a:spLocks noGrp="1" noChangeArrowheads="1"/>
          </p:cNvSpPr>
          <p:nvPr>
            <p:ph type="sldNum" idx="11"/>
          </p:nvPr>
        </p:nvSpPr>
        <p:spPr>
          <a:ln/>
        </p:spPr>
        <p:txBody>
          <a:bodyPr/>
          <a:lstStyle>
            <a:lvl1pPr>
              <a:defRPr/>
            </a:lvl1pPr>
          </a:lstStyle>
          <a:p>
            <a:pPr>
              <a:defRPr/>
            </a:pPr>
            <a:fld id="{BC733573-E844-4A8B-999A-6BA4EE149EF0}" type="slidenum">
              <a:rPr lang="en-GB" altLang="en-US"/>
              <a:pPr>
                <a:defRPr/>
              </a:pPr>
              <a:t>‹#›</a:t>
            </a:fld>
            <a:endParaRPr lang="en-GB" altLang="en-US"/>
          </a:p>
        </p:txBody>
      </p:sp>
    </p:spTree>
    <p:extLst>
      <p:ext uri="{BB962C8B-B14F-4D97-AF65-F5344CB8AC3E}">
        <p14:creationId xmlns:p14="http://schemas.microsoft.com/office/powerpoint/2010/main" val="358401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735F4DD-4506-4E21-9A2D-6DFF622D079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63D4F2-164F-4CB0-86B1-C99ADE33CD99}"/>
              </a:ext>
            </a:extLst>
          </p:cNvPr>
          <p:cNvSpPr>
            <a:spLocks noGrp="1" noChangeArrowheads="1"/>
          </p:cNvSpPr>
          <p:nvPr>
            <p:ph type="sldNum" idx="11"/>
          </p:nvPr>
        </p:nvSpPr>
        <p:spPr>
          <a:ln/>
        </p:spPr>
        <p:txBody>
          <a:bodyPr/>
          <a:lstStyle>
            <a:lvl1pPr>
              <a:defRPr/>
            </a:lvl1pPr>
          </a:lstStyle>
          <a:p>
            <a:pPr>
              <a:defRPr/>
            </a:pPr>
            <a:fld id="{3E4BABB0-E414-4C44-BF2D-BB3C86A239F9}" type="slidenum">
              <a:rPr lang="en-GB" altLang="en-US"/>
              <a:pPr>
                <a:defRPr/>
              </a:pPr>
              <a:t>‹#›</a:t>
            </a:fld>
            <a:endParaRPr lang="en-GB" altLang="en-US"/>
          </a:p>
        </p:txBody>
      </p:sp>
    </p:spTree>
    <p:extLst>
      <p:ext uri="{BB962C8B-B14F-4D97-AF65-F5344CB8AC3E}">
        <p14:creationId xmlns:p14="http://schemas.microsoft.com/office/powerpoint/2010/main" val="409853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982"/>
            <a:ext cx="8228013" cy="4524375"/>
          </a:xfrm>
        </p:spPr>
        <p:txBody>
          <a:bodyPr/>
          <a:lstStyle>
            <a:lvl1pPr>
              <a:defRPr sz="20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12">
            <a:extLst>
              <a:ext uri="{FF2B5EF4-FFF2-40B4-BE49-F238E27FC236}">
                <a16:creationId xmlns:a16="http://schemas.microsoft.com/office/drawing/2014/main" id="{4C8C6C79-8C10-4AD6-B513-E627521CBA6B}"/>
              </a:ext>
            </a:extLst>
          </p:cNvPr>
          <p:cNvSpPr>
            <a:spLocks noGrp="1" noChangeArrowheads="1"/>
          </p:cNvSpPr>
          <p:nvPr>
            <p:ph type="dt" idx="10"/>
          </p:nvPr>
        </p:nvSpPr>
        <p:spPr>
          <a:xfrm>
            <a:off x="-1588" y="6494463"/>
            <a:ext cx="2132013" cy="363537"/>
          </a:xfrm>
        </p:spPr>
        <p:txBody>
          <a:bodyPr anchor="b"/>
          <a:lstStyle>
            <a:lvl1pPr>
              <a:buFontTx/>
              <a:buNone/>
              <a:defRPr sz="800" dirty="0">
                <a:latin typeface="Cambria" panose="02040503050406030204" pitchFamily="18" charset="0"/>
                <a:ea typeface="Cambria" panose="02040503050406030204" pitchFamily="18" charset="0"/>
              </a:defRPr>
            </a:lvl1pPr>
          </a:lstStyle>
          <a:p>
            <a:pPr>
              <a:defRPr/>
            </a:pPr>
            <a:endParaRPr lang="en-US" altLang="en-US"/>
          </a:p>
        </p:txBody>
      </p:sp>
      <p:sp>
        <p:nvSpPr>
          <p:cNvPr id="11" name="Rectangle 5">
            <a:extLst>
              <a:ext uri="{FF2B5EF4-FFF2-40B4-BE49-F238E27FC236}">
                <a16:creationId xmlns:a16="http://schemas.microsoft.com/office/drawing/2014/main" id="{C0CC4D8B-3226-4128-AAB0-F01FD2B6FDFE}"/>
              </a:ext>
            </a:extLst>
          </p:cNvPr>
          <p:cNvSpPr>
            <a:spLocks noGrp="1" noChangeArrowheads="1"/>
          </p:cNvSpPr>
          <p:nvPr>
            <p:ph type="sldNum" idx="11"/>
          </p:nvPr>
        </p:nvSpPr>
        <p:spPr>
          <a:xfrm>
            <a:off x="7000875" y="6480175"/>
            <a:ext cx="2132013" cy="363538"/>
          </a:xfrm>
        </p:spPr>
        <p:txBody>
          <a:bodyPr anchor="b"/>
          <a:lstStyle>
            <a:lvl1pPr>
              <a:buFontTx/>
              <a:buNone/>
              <a:defRPr sz="800" smtClean="0">
                <a:latin typeface="Cambria" panose="02040503050406030204" pitchFamily="18" charset="0"/>
                <a:ea typeface="Cambria" panose="02040503050406030204" pitchFamily="18" charset="0"/>
              </a:defRPr>
            </a:lvl1pPr>
          </a:lstStyle>
          <a:p>
            <a:pPr>
              <a:defRPr/>
            </a:pPr>
            <a:fld id="{967B69EF-47A1-4339-B599-5BE401D0570C}" type="slidenum">
              <a:rPr lang="en-GB" altLang="en-US"/>
              <a:pPr>
                <a:defRPr/>
              </a:pPr>
              <a:t>‹#›</a:t>
            </a:fld>
            <a:endParaRPr lang="en-GB" altLang="en-US" dirty="0"/>
          </a:p>
        </p:txBody>
      </p:sp>
      <p:grpSp>
        <p:nvGrpSpPr>
          <p:cNvPr id="6" name="Group 8">
            <a:extLst>
              <a:ext uri="{FF2B5EF4-FFF2-40B4-BE49-F238E27FC236}">
                <a16:creationId xmlns:a16="http://schemas.microsoft.com/office/drawing/2014/main" id="{27BC98B7-0DDF-4E49-9499-5EEF795FF412}"/>
              </a:ext>
            </a:extLst>
          </p:cNvPr>
          <p:cNvGrpSpPr>
            <a:grpSpLocks/>
          </p:cNvGrpSpPr>
          <p:nvPr userDrawn="1"/>
        </p:nvGrpSpPr>
        <p:grpSpPr bwMode="auto">
          <a:xfrm>
            <a:off x="-1587" y="-20638"/>
            <a:ext cx="1350993" cy="855259"/>
            <a:chOff x="-8893" y="-21099"/>
            <a:chExt cx="1350900" cy="855600"/>
          </a:xfrm>
        </p:grpSpPr>
        <p:sp>
          <p:nvSpPr>
            <p:cNvPr id="7" name="Isosceles Triangle 9">
              <a:extLst>
                <a:ext uri="{FF2B5EF4-FFF2-40B4-BE49-F238E27FC236}">
                  <a16:creationId xmlns:a16="http://schemas.microsoft.com/office/drawing/2014/main" id="{FEF6A6D2-4454-4892-A1E2-D209589994A4}"/>
                </a:ext>
              </a:extLst>
            </p:cNvPr>
            <p:cNvSpPr>
              <a:spLocks noChangeArrowheads="1"/>
            </p:cNvSpPr>
            <p:nvPr userDrawn="1"/>
          </p:nvSpPr>
          <p:spPr bwMode="auto">
            <a:xfrm>
              <a:off x="682356" y="-21099"/>
              <a:ext cx="457819" cy="854690"/>
            </a:xfrm>
            <a:prstGeom prst="triangle">
              <a:avLst>
                <a:gd name="adj" fmla="val 50000"/>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lnSpc>
                  <a:spcPct val="90000"/>
                </a:lnSpc>
                <a:spcBef>
                  <a:spcPts val="400"/>
                </a:spcBef>
                <a:buClr>
                  <a:srgbClr val="000000"/>
                </a:buClr>
                <a:buSzPct val="100000"/>
                <a:buFont typeface="Times New Roman" panose="02020603050405020304" pitchFamily="18" charset="0"/>
                <a:buNone/>
              </a:pPr>
              <a:endParaRPr lang="sr-Latn-RS" altLang="sr-Latn-RS"/>
            </a:p>
          </p:txBody>
        </p:sp>
        <p:sp>
          <p:nvSpPr>
            <p:cNvPr id="8" name="Rectangle 10">
              <a:extLst>
                <a:ext uri="{FF2B5EF4-FFF2-40B4-BE49-F238E27FC236}">
                  <a16:creationId xmlns:a16="http://schemas.microsoft.com/office/drawing/2014/main" id="{951B63E9-B301-40B0-8C4A-732FD29A9CC8}"/>
                </a:ext>
              </a:extLst>
            </p:cNvPr>
            <p:cNvSpPr>
              <a:spLocks noChangeArrowheads="1"/>
            </p:cNvSpPr>
            <p:nvPr userDrawn="1"/>
          </p:nvSpPr>
          <p:spPr bwMode="auto">
            <a:xfrm>
              <a:off x="-8893" y="-20188"/>
              <a:ext cx="913179" cy="854689"/>
            </a:xfrm>
            <a:prstGeom prst="rect">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lnSpc>
                  <a:spcPct val="90000"/>
                </a:lnSpc>
                <a:spcBef>
                  <a:spcPts val="400"/>
                </a:spcBef>
                <a:buClr>
                  <a:srgbClr val="000000"/>
                </a:buClr>
                <a:buSzPct val="100000"/>
                <a:buFont typeface="Times New Roman" panose="02020603050405020304" pitchFamily="18" charset="0"/>
                <a:buNone/>
              </a:pPr>
              <a:endParaRPr lang="sr-Latn-RS" altLang="sr-Latn-RS"/>
            </a:p>
          </p:txBody>
        </p:sp>
        <p:pic>
          <p:nvPicPr>
            <p:cNvPr id="9" name="Picture 11">
              <a:extLst>
                <a:ext uri="{FF2B5EF4-FFF2-40B4-BE49-F238E27FC236}">
                  <a16:creationId xmlns:a16="http://schemas.microsoft.com/office/drawing/2014/main" id="{1B0E9820-A463-4439-9B64-D69B7D0102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74" y="-639"/>
              <a:ext cx="1297633" cy="68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964926" y="147637"/>
            <a:ext cx="7112274" cy="839750"/>
          </a:xfrm>
          <a:noFill/>
        </p:spPr>
        <p:txBody>
          <a:bodyPr/>
          <a:lstStyle>
            <a:lvl1pPr marL="91440" indent="0">
              <a:tabLst/>
              <a:defRPr sz="4000">
                <a:solidFill>
                  <a:schemeClr val="tx1"/>
                </a:solidFill>
                <a:latin typeface="Cambria" panose="02040503050406030204" pitchFamily="18" charset="0"/>
                <a:ea typeface="Cambria" panose="02040503050406030204" pitchFamily="18"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B1229084-16C9-AF36-9214-4CE8449C49AD}"/>
              </a:ext>
            </a:extLst>
          </p:cNvPr>
          <p:cNvCxnSpPr/>
          <p:nvPr userDrawn="1"/>
        </p:nvCxnSpPr>
        <p:spPr bwMode="auto">
          <a:xfrm>
            <a:off x="0" y="833711"/>
            <a:ext cx="9144000" cy="0"/>
          </a:xfrm>
          <a:prstGeom prst="line">
            <a:avLst/>
          </a:prstGeom>
          <a:solidFill>
            <a:srgbClr val="00B8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a16="http://schemas.microsoft.com/office/drawing/2014/main" id="{5099F5F0-AE0C-6036-1F21-3D4D1B129D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5779" y="43839"/>
            <a:ext cx="1076537" cy="316309"/>
          </a:xfrm>
          <a:prstGeom prst="rect">
            <a:avLst/>
          </a:prstGeom>
        </p:spPr>
      </p:pic>
    </p:spTree>
    <p:extLst>
      <p:ext uri="{BB962C8B-B14F-4D97-AF65-F5344CB8AC3E}">
        <p14:creationId xmlns:p14="http://schemas.microsoft.com/office/powerpoint/2010/main" val="320582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2604EE46-052F-4C20-BB66-B85A99CBF54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985BF4A-7BEF-4658-857D-08F53AE17AE6}"/>
              </a:ext>
            </a:extLst>
          </p:cNvPr>
          <p:cNvSpPr>
            <a:spLocks noGrp="1" noChangeArrowheads="1"/>
          </p:cNvSpPr>
          <p:nvPr>
            <p:ph type="sldNum" idx="11"/>
          </p:nvPr>
        </p:nvSpPr>
        <p:spPr>
          <a:ln/>
        </p:spPr>
        <p:txBody>
          <a:bodyPr/>
          <a:lstStyle>
            <a:lvl1pPr>
              <a:defRPr/>
            </a:lvl1pPr>
          </a:lstStyle>
          <a:p>
            <a:pPr>
              <a:defRPr/>
            </a:pPr>
            <a:fld id="{8F8E0EFE-2D7F-4D1D-AA01-8CA65B053E69}" type="slidenum">
              <a:rPr lang="en-GB" altLang="en-US"/>
              <a:pPr>
                <a:defRPr/>
              </a:pPr>
              <a:t>‹#›</a:t>
            </a:fld>
            <a:endParaRPr lang="en-GB" altLang="en-US"/>
          </a:p>
        </p:txBody>
      </p:sp>
    </p:spTree>
    <p:extLst>
      <p:ext uri="{BB962C8B-B14F-4D97-AF65-F5344CB8AC3E}">
        <p14:creationId xmlns:p14="http://schemas.microsoft.com/office/powerpoint/2010/main" val="192109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CE0E77D4-D421-4C67-A64B-1F7D3A7FBC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A7673BE-8F0E-4945-9B43-79D1E09A30A0}"/>
              </a:ext>
            </a:extLst>
          </p:cNvPr>
          <p:cNvSpPr>
            <a:spLocks noGrp="1" noChangeArrowheads="1"/>
          </p:cNvSpPr>
          <p:nvPr>
            <p:ph type="sldNum" idx="11"/>
          </p:nvPr>
        </p:nvSpPr>
        <p:spPr>
          <a:ln/>
        </p:spPr>
        <p:txBody>
          <a:bodyPr/>
          <a:lstStyle>
            <a:lvl1pPr>
              <a:defRPr/>
            </a:lvl1pPr>
          </a:lstStyle>
          <a:p>
            <a:pPr>
              <a:defRPr/>
            </a:pPr>
            <a:fld id="{076FE69C-5150-4CA9-B3FB-6164B31727AE}" type="slidenum">
              <a:rPr lang="en-GB" altLang="en-US"/>
              <a:pPr>
                <a:defRPr/>
              </a:pPr>
              <a:t>‹#›</a:t>
            </a:fld>
            <a:endParaRPr lang="en-GB" altLang="en-US"/>
          </a:p>
        </p:txBody>
      </p:sp>
    </p:spTree>
    <p:extLst>
      <p:ext uri="{BB962C8B-B14F-4D97-AF65-F5344CB8AC3E}">
        <p14:creationId xmlns:p14="http://schemas.microsoft.com/office/powerpoint/2010/main" val="384772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A619677-7857-417B-99CB-AD93044C13B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0CB0E5F-162E-49F8-A1C1-9AE07818CE8F}"/>
              </a:ext>
            </a:extLst>
          </p:cNvPr>
          <p:cNvSpPr>
            <a:spLocks noGrp="1" noChangeArrowheads="1"/>
          </p:cNvSpPr>
          <p:nvPr>
            <p:ph type="sldNum" idx="11"/>
          </p:nvPr>
        </p:nvSpPr>
        <p:spPr>
          <a:ln/>
        </p:spPr>
        <p:txBody>
          <a:bodyPr/>
          <a:lstStyle>
            <a:lvl1pPr>
              <a:defRPr/>
            </a:lvl1pPr>
          </a:lstStyle>
          <a:p>
            <a:pPr>
              <a:defRPr/>
            </a:pPr>
            <a:fld id="{1A1823A4-91E9-4FCA-B9B8-94DF4985B866}" type="slidenum">
              <a:rPr lang="en-GB" altLang="en-US"/>
              <a:pPr>
                <a:defRPr/>
              </a:pPr>
              <a:t>‹#›</a:t>
            </a:fld>
            <a:endParaRPr lang="en-GB" altLang="en-US"/>
          </a:p>
        </p:txBody>
      </p:sp>
    </p:spTree>
    <p:extLst>
      <p:ext uri="{BB962C8B-B14F-4D97-AF65-F5344CB8AC3E}">
        <p14:creationId xmlns:p14="http://schemas.microsoft.com/office/powerpoint/2010/main" val="263967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51E43D6-77D6-434F-9D32-D8636D2956B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9D0FBA0-AFB8-4F60-A2A3-75D7C96E886F}"/>
              </a:ext>
            </a:extLst>
          </p:cNvPr>
          <p:cNvSpPr>
            <a:spLocks noGrp="1" noChangeArrowheads="1"/>
          </p:cNvSpPr>
          <p:nvPr>
            <p:ph type="sldNum" idx="11"/>
          </p:nvPr>
        </p:nvSpPr>
        <p:spPr>
          <a:ln/>
        </p:spPr>
        <p:txBody>
          <a:bodyPr/>
          <a:lstStyle>
            <a:lvl1pPr>
              <a:defRPr/>
            </a:lvl1pPr>
          </a:lstStyle>
          <a:p>
            <a:pPr>
              <a:defRPr/>
            </a:pPr>
            <a:fld id="{24F3FB78-E553-4E89-9AE0-02C02301045A}" type="slidenum">
              <a:rPr lang="en-GB" altLang="en-US"/>
              <a:pPr>
                <a:defRPr/>
              </a:pPr>
              <a:t>‹#›</a:t>
            </a:fld>
            <a:endParaRPr lang="en-GB" altLang="en-US"/>
          </a:p>
        </p:txBody>
      </p:sp>
    </p:spTree>
    <p:extLst>
      <p:ext uri="{BB962C8B-B14F-4D97-AF65-F5344CB8AC3E}">
        <p14:creationId xmlns:p14="http://schemas.microsoft.com/office/powerpoint/2010/main" val="187839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5016E74-4C42-4C86-9142-242DBCA6E29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5A6590C-ADF4-43CD-AF31-72E13B1B980C}"/>
              </a:ext>
            </a:extLst>
          </p:cNvPr>
          <p:cNvSpPr>
            <a:spLocks noGrp="1" noChangeArrowheads="1"/>
          </p:cNvSpPr>
          <p:nvPr>
            <p:ph type="sldNum" idx="11"/>
          </p:nvPr>
        </p:nvSpPr>
        <p:spPr>
          <a:ln/>
        </p:spPr>
        <p:txBody>
          <a:bodyPr/>
          <a:lstStyle>
            <a:lvl1pPr>
              <a:defRPr/>
            </a:lvl1pPr>
          </a:lstStyle>
          <a:p>
            <a:pPr>
              <a:defRPr/>
            </a:pPr>
            <a:fld id="{4A0A6195-F32B-4AC9-92ED-7770623DAD00}" type="slidenum">
              <a:rPr lang="en-GB" altLang="en-US"/>
              <a:pPr>
                <a:defRPr/>
              </a:pPr>
              <a:t>‹#›</a:t>
            </a:fld>
            <a:endParaRPr lang="en-GB" altLang="en-US"/>
          </a:p>
        </p:txBody>
      </p:sp>
    </p:spTree>
    <p:extLst>
      <p:ext uri="{BB962C8B-B14F-4D97-AF65-F5344CB8AC3E}">
        <p14:creationId xmlns:p14="http://schemas.microsoft.com/office/powerpoint/2010/main" val="366669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9FD07E8-24BE-4428-A976-BC55BA87957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B140365-4A2F-4159-8A91-AF0B3A68A249}"/>
              </a:ext>
            </a:extLst>
          </p:cNvPr>
          <p:cNvSpPr>
            <a:spLocks noGrp="1" noChangeArrowheads="1"/>
          </p:cNvSpPr>
          <p:nvPr>
            <p:ph type="sldNum" idx="11"/>
          </p:nvPr>
        </p:nvSpPr>
        <p:spPr>
          <a:ln/>
        </p:spPr>
        <p:txBody>
          <a:bodyPr/>
          <a:lstStyle>
            <a:lvl1pPr>
              <a:defRPr/>
            </a:lvl1pPr>
          </a:lstStyle>
          <a:p>
            <a:pPr>
              <a:defRPr/>
            </a:pPr>
            <a:fld id="{00EA9EF3-A854-43FB-BA5B-84203784CF6A}" type="slidenum">
              <a:rPr lang="en-GB" altLang="en-US"/>
              <a:pPr>
                <a:defRPr/>
              </a:pPr>
              <a:t>‹#›</a:t>
            </a:fld>
            <a:endParaRPr lang="en-GB" altLang="en-US"/>
          </a:p>
        </p:txBody>
      </p:sp>
    </p:spTree>
    <p:extLst>
      <p:ext uri="{BB962C8B-B14F-4D97-AF65-F5344CB8AC3E}">
        <p14:creationId xmlns:p14="http://schemas.microsoft.com/office/powerpoint/2010/main" val="37943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3A694C7-62E9-40D7-A17F-64349FFBE8A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6BEF74C-04CC-4E11-9262-B7E2F6968EFF}"/>
              </a:ext>
            </a:extLst>
          </p:cNvPr>
          <p:cNvSpPr>
            <a:spLocks noGrp="1" noChangeArrowheads="1"/>
          </p:cNvSpPr>
          <p:nvPr>
            <p:ph type="sldNum" idx="11"/>
          </p:nvPr>
        </p:nvSpPr>
        <p:spPr>
          <a:ln/>
        </p:spPr>
        <p:txBody>
          <a:bodyPr/>
          <a:lstStyle>
            <a:lvl1pPr>
              <a:defRPr/>
            </a:lvl1pPr>
          </a:lstStyle>
          <a:p>
            <a:pPr>
              <a:defRPr/>
            </a:pPr>
            <a:fld id="{0037E193-3E90-4F9C-BA8B-4E79947AD497}" type="slidenum">
              <a:rPr lang="en-GB" altLang="en-US"/>
              <a:pPr>
                <a:defRPr/>
              </a:pPr>
              <a:t>‹#›</a:t>
            </a:fld>
            <a:endParaRPr lang="en-GB" altLang="en-US"/>
          </a:p>
        </p:txBody>
      </p:sp>
    </p:spTree>
    <p:extLst>
      <p:ext uri="{BB962C8B-B14F-4D97-AF65-F5344CB8AC3E}">
        <p14:creationId xmlns:p14="http://schemas.microsoft.com/office/powerpoint/2010/main" val="217047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63346A8-7C46-4E6B-8398-998541ADE516}"/>
              </a:ext>
            </a:extLst>
          </p:cNvPr>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200F7AEE-F557-4C3A-8E3D-6230CDFF10EB}"/>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a:extLst>
              <a:ext uri="{FF2B5EF4-FFF2-40B4-BE49-F238E27FC236}">
                <a16:creationId xmlns:a16="http://schemas.microsoft.com/office/drawing/2014/main" id="{F40923CB-356D-41A4-9F33-6C2B6C3714BF}"/>
              </a:ext>
            </a:extLst>
          </p:cNvPr>
          <p:cNvSpPr>
            <a:spLocks noGrp="1" noChangeArrowheads="1"/>
          </p:cNvSpPr>
          <p:nvPr>
            <p:ph type="dt"/>
          </p:nvPr>
        </p:nvSpPr>
        <p:spPr bwMode="auto">
          <a:xfrm>
            <a:off x="457200" y="6356350"/>
            <a:ext cx="2132013" cy="363538"/>
          </a:xfrm>
          <a:prstGeom prst="rect">
            <a:avLst/>
          </a:prstGeom>
          <a:noFill/>
          <a:ln>
            <a:noFill/>
          </a:ln>
          <a:effectLst/>
        </p:spPr>
        <p:txBody>
          <a:bodyPr vert="horz" wrap="square" lIns="90000" tIns="46800" rIns="90000" bIns="46800" numCol="1" anchor="ctr" anchorCtr="0" compatLnSpc="1">
            <a:prstTxWarp prst="textNoShape">
              <a:avLst/>
            </a:prstTxWarp>
          </a:bodyPr>
          <a:lstStyle>
            <a:lvl1pPr eaLnBrk="1" hangingPunct="1">
              <a:lnSpc>
                <a:spcPct val="90000"/>
              </a:lnSpc>
              <a:spcBef>
                <a:spcPts val="300"/>
              </a:spcBef>
              <a:buClr>
                <a:srgbClr val="898989"/>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charset="0"/>
                <a:ea typeface="Microsoft YaHei" charset="-122"/>
                <a:cs typeface="Segoe UI" charset="0"/>
              </a:defRPr>
            </a:lvl1pPr>
          </a:lstStyle>
          <a:p>
            <a:pPr>
              <a:defRPr/>
            </a:pPr>
            <a:endParaRPr lang="en-US" altLang="en-US"/>
          </a:p>
        </p:txBody>
      </p:sp>
      <p:sp>
        <p:nvSpPr>
          <p:cNvPr id="1029" name="Text Box 4">
            <a:extLst>
              <a:ext uri="{FF2B5EF4-FFF2-40B4-BE49-F238E27FC236}">
                <a16:creationId xmlns:a16="http://schemas.microsoft.com/office/drawing/2014/main" id="{ACE48352-3402-4098-A4FE-ADBE54076F04}"/>
              </a:ext>
            </a:extLst>
          </p:cNvPr>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90000"/>
              </a:lnSpc>
              <a:spcBef>
                <a:spcPts val="400"/>
              </a:spcBef>
              <a:buClr>
                <a:srgbClr val="000000"/>
              </a:buClr>
              <a:buSzPct val="100000"/>
              <a:buFont typeface="Times New Roman" panose="02020603050405020304" pitchFamily="18" charset="0"/>
              <a:buNone/>
            </a:pPr>
            <a:endParaRPr lang="en-US" altLang="en-US"/>
          </a:p>
        </p:txBody>
      </p:sp>
      <p:sp>
        <p:nvSpPr>
          <p:cNvPr id="3" name="Rectangle 5">
            <a:extLst>
              <a:ext uri="{FF2B5EF4-FFF2-40B4-BE49-F238E27FC236}">
                <a16:creationId xmlns:a16="http://schemas.microsoft.com/office/drawing/2014/main" id="{1B05037C-624E-4780-A935-10AB1EB78CC0}"/>
              </a:ext>
            </a:extLst>
          </p:cNvPr>
          <p:cNvSpPr>
            <a:spLocks noGrp="1" noChangeArrowheads="1"/>
          </p:cNvSpPr>
          <p:nvPr>
            <p:ph type="sldNum"/>
          </p:nvPr>
        </p:nvSpPr>
        <p:spPr bwMode="auto">
          <a:xfrm>
            <a:off x="6553200" y="6356350"/>
            <a:ext cx="2132013" cy="363538"/>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lnSpc>
                <a:spcPct val="90000"/>
              </a:lnSpc>
              <a:spcBef>
                <a:spcPts val="300"/>
              </a:spcBef>
              <a:buClr>
                <a:srgbClr val="898989"/>
              </a:buClr>
              <a:buSzPct val="100000"/>
              <a:buFont typeface="Arial" panose="020B0604020202020204" pitchFamily="34" charset="0"/>
              <a:buChar char="•"/>
              <a:defRPr sz="1200" smtClean="0">
                <a:solidFill>
                  <a:srgbClr val="898989"/>
                </a:solidFill>
                <a:cs typeface="Segoe UI" panose="020B0502040204020203" pitchFamily="34" charset="0"/>
              </a:defRPr>
            </a:lvl1pPr>
          </a:lstStyle>
          <a:p>
            <a:pPr>
              <a:defRPr/>
            </a:pPr>
            <a:fld id="{7C19B2D6-2768-4C07-A92C-9B8C53AE02C1}" type="slidenum">
              <a:rPr lang="en-GB" altLang="en-US"/>
              <a:pPr>
                <a:defRPr/>
              </a:pPr>
              <a:t>‹#›</a:t>
            </a:fld>
            <a:endParaRPr lang="en-GB" altLang="en-US"/>
          </a:p>
        </p:txBody>
      </p:sp>
    </p:spTree>
    <p:extLst>
      <p:ext uri="{BB962C8B-B14F-4D97-AF65-F5344CB8AC3E}">
        <p14:creationId xmlns:p14="http://schemas.microsoft.com/office/powerpoint/2010/main" val="3435550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zk.gov.rs/?page_id=7628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oks.azk.gov.rs/e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oks.azk.gov.rs/" TargetMode="External"/><Relationship Id="rId2" Type="http://schemas.openxmlformats.org/officeDocument/2006/relationships/hyperlink" Target="http://www.azk.gov.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A6A6EB-60B5-4E0B-B3B3-F43F21F9F0EA}"/>
              </a:ext>
            </a:extLst>
          </p:cNvPr>
          <p:cNvSpPr>
            <a:spLocks noGrp="1"/>
          </p:cNvSpPr>
          <p:nvPr>
            <p:ph type="subTitle" idx="1"/>
          </p:nvPr>
        </p:nvSpPr>
        <p:spPr>
          <a:xfrm>
            <a:off x="587228" y="4509247"/>
            <a:ext cx="8422547" cy="2070847"/>
          </a:xfrm>
        </p:spPr>
        <p:txBody>
          <a:bodyPr>
            <a:noAutofit/>
          </a:bodyPr>
          <a:lstStyle/>
          <a:p>
            <a:endParaRPr lang="sr-Cyrl-RS" sz="1800" dirty="0">
              <a:solidFill>
                <a:schemeClr val="accent6">
                  <a:lumMod val="50000"/>
                </a:schemeClr>
              </a:solidFill>
            </a:endParaRPr>
          </a:p>
          <a:p>
            <a:endParaRPr lang="sr-Cyrl-RS" sz="1800" dirty="0">
              <a:solidFill>
                <a:schemeClr val="accent6">
                  <a:lumMod val="50000"/>
                </a:schemeClr>
              </a:solidFill>
            </a:endParaRPr>
          </a:p>
          <a:p>
            <a:endParaRPr lang="sr-Cyrl-RS" sz="1800" dirty="0">
              <a:solidFill>
                <a:schemeClr val="accent6">
                  <a:lumMod val="50000"/>
                </a:schemeClr>
              </a:solidFill>
            </a:endParaRPr>
          </a:p>
          <a:p>
            <a:pPr algn="r">
              <a:lnSpc>
                <a:spcPct val="120000"/>
              </a:lnSpc>
              <a:spcBef>
                <a:spcPts val="0"/>
              </a:spcBef>
            </a:pPr>
            <a:r>
              <a:rPr lang="en-US" sz="1800" i="1" dirty="0">
                <a:solidFill>
                  <a:schemeClr val="accent2"/>
                </a:solidFill>
              </a:rPr>
              <a:t>Developing Guidelines for the implementation of micro credentials in HE, </a:t>
            </a:r>
            <a:r>
              <a:rPr lang="en-US" sz="1800" i="1" dirty="0" err="1">
                <a:solidFill>
                  <a:schemeClr val="accent2"/>
                </a:solidFill>
              </a:rPr>
              <a:t>MicroGuide</a:t>
            </a:r>
            <a:r>
              <a:rPr lang="en-US" sz="1800" i="1" dirty="0">
                <a:solidFill>
                  <a:schemeClr val="accent2"/>
                </a:solidFill>
              </a:rPr>
              <a:t> Erasmus Project, Qualifications Agency, 11-12</a:t>
            </a:r>
            <a:r>
              <a:rPr lang="en-US" sz="1800" i="1" baseline="30000" dirty="0">
                <a:solidFill>
                  <a:schemeClr val="accent2"/>
                </a:solidFill>
              </a:rPr>
              <a:t>th</a:t>
            </a:r>
            <a:r>
              <a:rPr lang="en-US" sz="1800" i="1" dirty="0">
                <a:solidFill>
                  <a:schemeClr val="accent2"/>
                </a:solidFill>
              </a:rPr>
              <a:t>July </a:t>
            </a:r>
            <a:r>
              <a:rPr lang="sr-Cyrl-RS" sz="1800" i="1" dirty="0">
                <a:solidFill>
                  <a:schemeClr val="accent2"/>
                </a:solidFill>
              </a:rPr>
              <a:t>2022</a:t>
            </a:r>
            <a:r>
              <a:rPr lang="sr-Cyrl-RS" sz="1800" dirty="0">
                <a:solidFill>
                  <a:schemeClr val="accent6">
                    <a:lumMod val="50000"/>
                  </a:schemeClr>
                </a:solidFill>
              </a:rPr>
              <a:t>.</a:t>
            </a:r>
          </a:p>
          <a:p>
            <a:pPr algn="r">
              <a:lnSpc>
                <a:spcPct val="120000"/>
              </a:lnSpc>
              <a:spcBef>
                <a:spcPts val="0"/>
              </a:spcBef>
            </a:pPr>
            <a:endParaRPr lang="sr-Latn-RS" sz="1800" dirty="0">
              <a:solidFill>
                <a:schemeClr val="accent6">
                  <a:lumMod val="50000"/>
                </a:schemeClr>
              </a:solidFill>
            </a:endParaRPr>
          </a:p>
        </p:txBody>
      </p:sp>
      <p:sp>
        <p:nvSpPr>
          <p:cNvPr id="4" name="Title 3">
            <a:extLst>
              <a:ext uri="{FF2B5EF4-FFF2-40B4-BE49-F238E27FC236}">
                <a16:creationId xmlns:a16="http://schemas.microsoft.com/office/drawing/2014/main" id="{33654E5D-F254-43D9-9534-9B722119F22E}"/>
              </a:ext>
            </a:extLst>
          </p:cNvPr>
          <p:cNvSpPr>
            <a:spLocks noGrp="1"/>
          </p:cNvSpPr>
          <p:nvPr>
            <p:ph type="ctrTitle"/>
          </p:nvPr>
        </p:nvSpPr>
        <p:spPr>
          <a:xfrm>
            <a:off x="685800" y="2148354"/>
            <a:ext cx="7772400" cy="1470025"/>
          </a:xfrm>
        </p:spPr>
        <p:txBody>
          <a:bodyPr/>
          <a:lstStyle/>
          <a:p>
            <a:r>
              <a:rPr lang="sr-Latn-RS" b="1" dirty="0" err="1"/>
              <a:t>Qualifications</a:t>
            </a:r>
            <a:r>
              <a:rPr lang="sr-Latn-RS" b="1" dirty="0"/>
              <a:t> </a:t>
            </a:r>
            <a:r>
              <a:rPr lang="sr-Latn-RS" b="1" dirty="0" err="1"/>
              <a:t>Agency</a:t>
            </a:r>
            <a:r>
              <a:rPr lang="sr-Latn-RS" b="1" dirty="0"/>
              <a:t> </a:t>
            </a:r>
            <a:endParaRPr lang="sr-Latn-RS" dirty="0"/>
          </a:p>
        </p:txBody>
      </p:sp>
    </p:spTree>
    <p:extLst>
      <p:ext uri="{BB962C8B-B14F-4D97-AF65-F5344CB8AC3E}">
        <p14:creationId xmlns:p14="http://schemas.microsoft.com/office/powerpoint/2010/main" val="39104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49F01-53E5-424C-87AB-9ECAE7120430}"/>
              </a:ext>
            </a:extLst>
          </p:cNvPr>
          <p:cNvSpPr>
            <a:spLocks noGrp="1"/>
          </p:cNvSpPr>
          <p:nvPr>
            <p:ph type="title"/>
          </p:nvPr>
        </p:nvSpPr>
        <p:spPr>
          <a:xfrm>
            <a:off x="1240972" y="0"/>
            <a:ext cx="7112274" cy="839750"/>
          </a:xfrm>
        </p:spPr>
        <p:txBody>
          <a:bodyPr/>
          <a:lstStyle/>
          <a:p>
            <a:r>
              <a:rPr lang="sr-Latn-RS" dirty="0"/>
              <a:t>NQFS-EQF</a:t>
            </a:r>
          </a:p>
        </p:txBody>
      </p:sp>
      <p:graphicFrame>
        <p:nvGraphicFramePr>
          <p:cNvPr id="2" name="Content Placeholder 1">
            <a:extLst>
              <a:ext uri="{FF2B5EF4-FFF2-40B4-BE49-F238E27FC236}">
                <a16:creationId xmlns:a16="http://schemas.microsoft.com/office/drawing/2014/main" id="{AA099DFB-B509-4A5C-B5F1-397356748815}"/>
              </a:ext>
            </a:extLst>
          </p:cNvPr>
          <p:cNvGraphicFramePr>
            <a:graphicFrameLocks noGrp="1"/>
          </p:cNvGraphicFramePr>
          <p:nvPr>
            <p:ph idx="1"/>
            <p:extLst>
              <p:ext uri="{D42A27DB-BD31-4B8C-83A1-F6EECF244321}">
                <p14:modId xmlns:p14="http://schemas.microsoft.com/office/powerpoint/2010/main" val="2446972889"/>
              </p:ext>
            </p:extLst>
          </p:nvPr>
        </p:nvGraphicFramePr>
        <p:xfrm>
          <a:off x="628649" y="1831087"/>
          <a:ext cx="2511366" cy="3756192"/>
        </p:xfrm>
        <a:graphic>
          <a:graphicData uri="http://schemas.openxmlformats.org/drawingml/2006/table">
            <a:tbl>
              <a:tblPr firstRow="1" firstCol="1" bandRow="1">
                <a:tableStyleId>{9DCAF9ED-07DC-4A11-8D7F-57B35C25682E}</a:tableStyleId>
              </a:tblPr>
              <a:tblGrid>
                <a:gridCol w="1255683">
                  <a:extLst>
                    <a:ext uri="{9D8B030D-6E8A-4147-A177-3AD203B41FA5}">
                      <a16:colId xmlns:a16="http://schemas.microsoft.com/office/drawing/2014/main" val="1378168033"/>
                    </a:ext>
                  </a:extLst>
                </a:gridCol>
                <a:gridCol w="1255683">
                  <a:extLst>
                    <a:ext uri="{9D8B030D-6E8A-4147-A177-3AD203B41FA5}">
                      <a16:colId xmlns:a16="http://schemas.microsoft.com/office/drawing/2014/main" val="123263230"/>
                    </a:ext>
                  </a:extLst>
                </a:gridCol>
              </a:tblGrid>
              <a:tr h="341472">
                <a:tc>
                  <a:txBody>
                    <a:bodyPr/>
                    <a:lstStyle/>
                    <a:p>
                      <a:pPr indent="179705" algn="ctr">
                        <a:lnSpc>
                          <a:spcPct val="107000"/>
                        </a:lnSpc>
                        <a:spcAft>
                          <a:spcPts val="0"/>
                        </a:spcAft>
                      </a:pPr>
                      <a:r>
                        <a:rPr lang="en-GB" sz="1200" dirty="0">
                          <a:effectLst/>
                          <a:latin typeface="Cambria" panose="02040503050406030204" pitchFamily="18" charset="0"/>
                          <a:ea typeface="Cambria" panose="02040503050406030204" pitchFamily="18" charset="0"/>
                        </a:rPr>
                        <a:t>EQF</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CC0000"/>
                    </a:solidFill>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NQFS</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C0000"/>
                    </a:solidFill>
                  </a:tcPr>
                </a:tc>
                <a:extLst>
                  <a:ext uri="{0D108BD9-81ED-4DB2-BD59-A6C34878D82A}">
                    <a16:rowId xmlns:a16="http://schemas.microsoft.com/office/drawing/2014/main" val="3476761128"/>
                  </a:ext>
                </a:extLst>
              </a:tr>
              <a:tr h="341472">
                <a:tc>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1</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1</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09811413"/>
                  </a:ext>
                </a:extLst>
              </a:tr>
              <a:tr h="341472">
                <a:tc>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2</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2</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25961229"/>
                  </a:ext>
                </a:extLst>
              </a:tr>
              <a:tr h="341472">
                <a:tc>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3</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3</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22684239"/>
                  </a:ext>
                </a:extLst>
              </a:tr>
              <a:tr h="341472">
                <a:tc>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4</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4</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40961774"/>
                  </a:ext>
                </a:extLst>
              </a:tr>
              <a:tr h="341472">
                <a:tc>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5</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5</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22215060"/>
                  </a:ext>
                </a:extLst>
              </a:tr>
              <a:tr h="341472">
                <a:tc rowSpan="2">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6</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6.1</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14325048"/>
                  </a:ext>
                </a:extLst>
              </a:tr>
              <a:tr h="341472">
                <a:tc vMerge="1">
                  <a:txBody>
                    <a:bodyPr/>
                    <a:lstStyle/>
                    <a:p>
                      <a:endParaRPr lang="sr-Latn-RS"/>
                    </a:p>
                  </a:txBody>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6.2</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3611495901"/>
                  </a:ext>
                </a:extLst>
              </a:tr>
              <a:tr h="341472">
                <a:tc rowSpan="2">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7</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E8F6"/>
                    </a:solidFill>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7.1</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E8E8F6"/>
                    </a:solidFill>
                  </a:tcPr>
                </a:tc>
                <a:extLst>
                  <a:ext uri="{0D108BD9-81ED-4DB2-BD59-A6C34878D82A}">
                    <a16:rowId xmlns:a16="http://schemas.microsoft.com/office/drawing/2014/main" val="3240925595"/>
                  </a:ext>
                </a:extLst>
              </a:tr>
              <a:tr h="341472">
                <a:tc vMerge="1">
                  <a:txBody>
                    <a:bodyPr/>
                    <a:lstStyle/>
                    <a:p>
                      <a:endParaRPr lang="sr-Latn-RS"/>
                    </a:p>
                  </a:txBody>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7.2</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82235408"/>
                  </a:ext>
                </a:extLst>
              </a:tr>
              <a:tr h="341472">
                <a:tc>
                  <a:txBody>
                    <a:bodyPr/>
                    <a:lstStyle/>
                    <a:p>
                      <a:pPr algn="ctr">
                        <a:lnSpc>
                          <a:spcPct val="107000"/>
                        </a:lnSpc>
                        <a:spcAft>
                          <a:spcPts val="0"/>
                        </a:spcAft>
                      </a:pPr>
                      <a:r>
                        <a:rPr lang="en-GB" sz="1200" b="0" dirty="0">
                          <a:effectLst/>
                          <a:latin typeface="Cambria" panose="02040503050406030204" pitchFamily="18" charset="0"/>
                          <a:ea typeface="Cambria" panose="02040503050406030204" pitchFamily="18" charset="0"/>
                        </a:rPr>
                        <a:t>8</a:t>
                      </a:r>
                      <a:endParaRPr lang="sr-Latn-R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Cambria" panose="02040503050406030204" pitchFamily="18" charset="0"/>
                          <a:ea typeface="Cambria" panose="02040503050406030204" pitchFamily="18" charset="0"/>
                        </a:rPr>
                        <a:t>8</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58426499"/>
                  </a:ext>
                </a:extLst>
              </a:tr>
            </a:tbl>
          </a:graphicData>
        </a:graphic>
      </p:graphicFrame>
      <p:sp>
        <p:nvSpPr>
          <p:cNvPr id="3" name="TextBox 2">
            <a:extLst>
              <a:ext uri="{FF2B5EF4-FFF2-40B4-BE49-F238E27FC236}">
                <a16:creationId xmlns:a16="http://schemas.microsoft.com/office/drawing/2014/main" id="{DD9A4795-71A3-4D7D-A6B7-ECAA53628C11}"/>
              </a:ext>
            </a:extLst>
          </p:cNvPr>
          <p:cNvSpPr txBox="1"/>
          <p:nvPr/>
        </p:nvSpPr>
        <p:spPr>
          <a:xfrm>
            <a:off x="3435572" y="1686211"/>
            <a:ext cx="4978908" cy="3901068"/>
          </a:xfrm>
          <a:prstGeom prst="rect">
            <a:avLst/>
          </a:prstGeom>
          <a:noFill/>
        </p:spPr>
        <p:txBody>
          <a:bodyPr wrap="square" rtlCol="0">
            <a:spAutoFit/>
          </a:bodyPr>
          <a:lstStyle/>
          <a:p>
            <a:pPr algn="just"/>
            <a:endParaRPr lang="en-GB" sz="1650" dirty="0">
              <a:latin typeface="Cambria" panose="02040503050406030204" pitchFamily="18" charset="0"/>
              <a:ea typeface="Cambria" panose="02040503050406030204" pitchFamily="18" charset="0"/>
            </a:endParaRPr>
          </a:p>
          <a:p>
            <a:pPr marL="214313" indent="-214313" algn="just">
              <a:buFont typeface="Arial" panose="020B0604020202020204" pitchFamily="34" charset="0"/>
              <a:buChar char="•"/>
            </a:pPr>
            <a:r>
              <a:rPr lang="en-GB" sz="1650" dirty="0">
                <a:latin typeface="Cambria" panose="02040503050406030204" pitchFamily="18" charset="0"/>
                <a:ea typeface="Cambria" panose="02040503050406030204" pitchFamily="18" charset="0"/>
              </a:rPr>
              <a:t>NQFS contains eight levels corresponding to the levels of the European Qualifications Framework;</a:t>
            </a:r>
          </a:p>
          <a:p>
            <a:pPr marL="214313" indent="-214313" algn="just">
              <a:buFont typeface="Arial" panose="020B0604020202020204" pitchFamily="34" charset="0"/>
              <a:buChar char="•"/>
            </a:pPr>
            <a:r>
              <a:rPr lang="en-GB" sz="1650" dirty="0">
                <a:latin typeface="Cambria" panose="02040503050406030204" pitchFamily="18" charset="0"/>
                <a:ea typeface="Cambria" panose="02040503050406030204" pitchFamily="18" charset="0"/>
              </a:rPr>
              <a:t>The structure of the NQFS is also designed in accordance with the EQF and includes descriptors for each (sub)level of qualification, based on the concept of learning outcomes;</a:t>
            </a:r>
          </a:p>
          <a:p>
            <a:pPr marL="214313" indent="-214313" algn="just">
              <a:buFont typeface="Arial" panose="020B0604020202020204" pitchFamily="34" charset="0"/>
              <a:buChar char="•"/>
            </a:pPr>
            <a:r>
              <a:rPr lang="en-GB" sz="1650" dirty="0">
                <a:latin typeface="Cambria" panose="02040503050406030204" pitchFamily="18" charset="0"/>
                <a:ea typeface="Cambria" panose="02040503050406030204" pitchFamily="18" charset="0"/>
              </a:rPr>
              <a:t>There is a correlation and compatibility between the language and the concepts descriptions of both framework levels;</a:t>
            </a:r>
          </a:p>
          <a:p>
            <a:pPr marL="214313" indent="-214313" algn="just">
              <a:buFont typeface="Arial" panose="020B0604020202020204" pitchFamily="34" charset="0"/>
              <a:buChar char="•"/>
            </a:pPr>
            <a:r>
              <a:rPr lang="en-GB" sz="1650" dirty="0">
                <a:latin typeface="Cambria" panose="02040503050406030204" pitchFamily="18" charset="0"/>
                <a:ea typeface="Cambria" panose="02040503050406030204" pitchFamily="18" charset="0"/>
              </a:rPr>
              <a:t>The NQFS contains specific attributes as a result of national context and legislation, so that statements of knowledge, skills, abilities and attitudes are aligned with the policy of defining learning outcomes, i.e. all are formulated as verbs.</a:t>
            </a:r>
          </a:p>
        </p:txBody>
      </p:sp>
      <p:sp>
        <p:nvSpPr>
          <p:cNvPr id="5" name="TextBox 4">
            <a:extLst>
              <a:ext uri="{FF2B5EF4-FFF2-40B4-BE49-F238E27FC236}">
                <a16:creationId xmlns:a16="http://schemas.microsoft.com/office/drawing/2014/main" id="{AEB49605-E22A-F95B-96EA-95A9EFA28B18}"/>
              </a:ext>
            </a:extLst>
          </p:cNvPr>
          <p:cNvSpPr txBox="1"/>
          <p:nvPr/>
        </p:nvSpPr>
        <p:spPr>
          <a:xfrm>
            <a:off x="1240972" y="5965458"/>
            <a:ext cx="6849035" cy="738664"/>
          </a:xfrm>
          <a:prstGeom prst="rect">
            <a:avLst/>
          </a:prstGeom>
          <a:noFill/>
        </p:spPr>
        <p:txBody>
          <a:bodyPr wrap="square" rtlCol="0">
            <a:spAutoFit/>
          </a:bodyPr>
          <a:lstStyle/>
          <a:p>
            <a:r>
              <a:rPr lang="en-GB" sz="1400" dirty="0">
                <a:solidFill>
                  <a:schemeClr val="accent6"/>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REPORT on referencing National Qualifications Framework of the Republic of Serbia to the European Qualifications Framework for Lifelong Learning and Self-certification to the Qualifications Framework of the European Higher Education Area</a:t>
            </a:r>
            <a:endParaRPr lang="sr-Latn-RS" sz="1400" dirty="0">
              <a:solidFill>
                <a:schemeClr val="accent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300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BCC4F-8F8E-4005-9C5F-C4A5AA4EC161}"/>
              </a:ext>
            </a:extLst>
          </p:cNvPr>
          <p:cNvSpPr>
            <a:spLocks noGrp="1"/>
          </p:cNvSpPr>
          <p:nvPr>
            <p:ph idx="1"/>
          </p:nvPr>
        </p:nvSpPr>
        <p:spPr>
          <a:xfrm>
            <a:off x="628650" y="1988820"/>
            <a:ext cx="7621524" cy="3501152"/>
          </a:xfrm>
        </p:spPr>
        <p:txBody>
          <a:bodyPr/>
          <a:lstStyle/>
          <a:p>
            <a:pPr algn="just">
              <a:spcAft>
                <a:spcPts val="450"/>
              </a:spcAft>
            </a:pPr>
            <a:r>
              <a:rPr lang="en-US" sz="1800" i="1" dirty="0"/>
              <a:t>Two sublevels </a:t>
            </a:r>
            <a:r>
              <a:rPr lang="en-US" sz="1800" dirty="0"/>
              <a:t>at level 6 and 7 as result of national context and stakeholders acceptance of qualifications in new framework</a:t>
            </a:r>
          </a:p>
          <a:p>
            <a:pPr algn="just">
              <a:spcAft>
                <a:spcPts val="450"/>
              </a:spcAft>
            </a:pPr>
            <a:r>
              <a:rPr lang="en-GB" sz="1800" i="1" dirty="0"/>
              <a:t>The skills descriptions </a:t>
            </a:r>
            <a:r>
              <a:rPr lang="en-GB" sz="1800" dirty="0"/>
              <a:t>in the NQFS have been extended to other aspects such as 'complexity of problems', 'communication', 'use of equipment’</a:t>
            </a:r>
          </a:p>
          <a:p>
            <a:pPr algn="just">
              <a:spcAft>
                <a:spcPts val="450"/>
              </a:spcAft>
            </a:pPr>
            <a:r>
              <a:rPr lang="en-GB" sz="1800" i="1" dirty="0"/>
              <a:t>Abilities and attitudes </a:t>
            </a:r>
            <a:r>
              <a:rPr lang="en-GB" sz="1800" dirty="0"/>
              <a:t>- apart from the main determinants (responsibility and autonomy) for description of outcomes per levels, contain other criteria, for example “demonstrating entrepreneurialism”</a:t>
            </a:r>
          </a:p>
          <a:p>
            <a:pPr algn="just">
              <a:spcAft>
                <a:spcPts val="450"/>
              </a:spcAft>
            </a:pPr>
            <a:r>
              <a:rPr lang="en-GB" sz="1800" dirty="0"/>
              <a:t>3, 4 and 5 are slightly demanding than EQF levels (international experts observation)</a:t>
            </a:r>
          </a:p>
        </p:txBody>
      </p:sp>
      <p:sp>
        <p:nvSpPr>
          <p:cNvPr id="5" name="Title 4">
            <a:extLst>
              <a:ext uri="{FF2B5EF4-FFF2-40B4-BE49-F238E27FC236}">
                <a16:creationId xmlns:a16="http://schemas.microsoft.com/office/drawing/2014/main" id="{403D2627-D014-994A-8B43-AFF342D27E27}"/>
              </a:ext>
            </a:extLst>
          </p:cNvPr>
          <p:cNvSpPr>
            <a:spLocks noGrp="1"/>
          </p:cNvSpPr>
          <p:nvPr>
            <p:ph type="title"/>
          </p:nvPr>
        </p:nvSpPr>
        <p:spPr>
          <a:xfrm>
            <a:off x="1015863" y="0"/>
            <a:ext cx="7112274" cy="839750"/>
          </a:xfrm>
        </p:spPr>
        <p:txBody>
          <a:bodyPr/>
          <a:lstStyle/>
          <a:p>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j-cs"/>
              </a:rPr>
              <a:t>Specific NQFS </a:t>
            </a:r>
            <a:r>
              <a:rPr kumimoji="0" lang="en-GB"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j-cs"/>
              </a:rPr>
              <a:t>attributes</a:t>
            </a:r>
            <a:endParaRPr lang="sr-Latn-RS" dirty="0"/>
          </a:p>
        </p:txBody>
      </p:sp>
    </p:spTree>
    <p:extLst>
      <p:ext uri="{BB962C8B-B14F-4D97-AF65-F5344CB8AC3E}">
        <p14:creationId xmlns:p14="http://schemas.microsoft.com/office/powerpoint/2010/main" val="6331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92" y="0"/>
            <a:ext cx="7112274" cy="839750"/>
          </a:xfrm>
        </p:spPr>
        <p:txBody>
          <a:bodyPr/>
          <a:lstStyle/>
          <a:p>
            <a:r>
              <a:rPr lang="en-US" dirty="0"/>
              <a:t>NQFS Institutional Framework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858264"/>
              </p:ext>
            </p:extLst>
          </p:nvPr>
        </p:nvGraphicFramePr>
        <p:xfrm>
          <a:off x="429397" y="1822466"/>
          <a:ext cx="8285206" cy="3813810"/>
        </p:xfrm>
        <a:graphic>
          <a:graphicData uri="http://schemas.openxmlformats.org/drawingml/2006/table">
            <a:tbl>
              <a:tblPr firstRow="1" bandRow="1">
                <a:tableStyleId>{72833802-FEF1-4C79-8D5D-14CF1EAF98D9}</a:tableStyleId>
              </a:tblPr>
              <a:tblGrid>
                <a:gridCol w="2001403">
                  <a:extLst>
                    <a:ext uri="{9D8B030D-6E8A-4147-A177-3AD203B41FA5}">
                      <a16:colId xmlns:a16="http://schemas.microsoft.com/office/drawing/2014/main" val="20000"/>
                    </a:ext>
                  </a:extLst>
                </a:gridCol>
                <a:gridCol w="6283803">
                  <a:extLst>
                    <a:ext uri="{9D8B030D-6E8A-4147-A177-3AD203B41FA5}">
                      <a16:colId xmlns:a16="http://schemas.microsoft.com/office/drawing/2014/main" val="20001"/>
                    </a:ext>
                  </a:extLst>
                </a:gridCol>
              </a:tblGrid>
              <a:tr h="278130">
                <a:tc>
                  <a:txBody>
                    <a:bodyPr/>
                    <a:lstStyle/>
                    <a:p>
                      <a:r>
                        <a:rPr lang="en-US" sz="1400" dirty="0">
                          <a:latin typeface="Cambria" panose="02040503050406030204" pitchFamily="18" charset="0"/>
                        </a:rPr>
                        <a:t>Institution</a:t>
                      </a:r>
                      <a:endParaRPr lang="en-US" sz="1400" dirty="0">
                        <a:latin typeface="Cambria" panose="02040503050406030204" pitchFamily="18" charset="0"/>
                        <a:ea typeface="Cambria" panose="02040503050406030204" pitchFamily="18"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0000"/>
                    </a:solidFill>
                  </a:tcPr>
                </a:tc>
                <a:tc>
                  <a:txBody>
                    <a:bodyPr/>
                    <a:lstStyle/>
                    <a:p>
                      <a:r>
                        <a:rPr lang="en-US" sz="1400" dirty="0">
                          <a:latin typeface="Cambria" panose="02040503050406030204" pitchFamily="18" charset="0"/>
                        </a:rPr>
                        <a:t>Key</a:t>
                      </a:r>
                      <a:r>
                        <a:rPr lang="en-US" sz="1400" baseline="0" dirty="0">
                          <a:latin typeface="Cambria" panose="02040503050406030204" pitchFamily="18" charset="0"/>
                        </a:rPr>
                        <a:t> responsibilities</a:t>
                      </a:r>
                      <a:endParaRPr lang="en-US" sz="1400" dirty="0">
                        <a:latin typeface="Cambria" panose="02040503050406030204" pitchFamily="18" charset="0"/>
                        <a:ea typeface="Cambria" panose="02040503050406030204" pitchFamily="18"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0000"/>
                    </a:solidFill>
                  </a:tcPr>
                </a:tc>
                <a:extLst>
                  <a:ext uri="{0D108BD9-81ED-4DB2-BD59-A6C34878D82A}">
                    <a16:rowId xmlns:a16="http://schemas.microsoft.com/office/drawing/2014/main" val="10000"/>
                  </a:ext>
                </a:extLst>
              </a:tr>
              <a:tr h="925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a:latin typeface="Cambria" panose="02040503050406030204" pitchFamily="18" charset="0"/>
                        </a:rPr>
                        <a:t>Ministry</a:t>
                      </a:r>
                      <a:r>
                        <a:rPr lang="en-GB" sz="1400" baseline="0" noProof="0" dirty="0">
                          <a:latin typeface="Cambria" panose="02040503050406030204" pitchFamily="18" charset="0"/>
                        </a:rPr>
                        <a:t> of Education, Science and Technological Development (MoESTD)</a:t>
                      </a:r>
                      <a:endParaRPr lang="en-GB" sz="1400" noProof="0" dirty="0">
                        <a:latin typeface="Cambria" panose="02040503050406030204" pitchFamily="18" charset="0"/>
                      </a:endParaRPr>
                    </a:p>
                  </a:txBody>
                  <a:tcPr marL="68580" marR="68580" marT="34290" marB="3429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rPr>
                        <a:t>Monitoring the implementation of NQF law and coordination of institutions and bodies </a:t>
                      </a:r>
                      <a:r>
                        <a:rPr lang="en-GB" sz="1100" noProof="0" dirty="0">
                          <a:latin typeface="Cambria" panose="02040503050406030204" pitchFamily="18" charset="0"/>
                        </a:rPr>
                        <a:t>Adoption of</a:t>
                      </a:r>
                      <a:r>
                        <a:rPr lang="en-GB" sz="1100" baseline="0" noProof="0" dirty="0">
                          <a:latin typeface="Cambria" panose="02040503050406030204" pitchFamily="18" charset="0"/>
                        </a:rPr>
                        <a:t> Methodology for development of qualifications standards</a:t>
                      </a:r>
                      <a:endParaRPr lang="en-GB" sz="1100" noProof="0" dirty="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a:latin typeface="Cambria" panose="02040503050406030204" pitchFamily="18" charset="0"/>
                        </a:rPr>
                        <a:t>Adoption of qualification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a:latin typeface="Cambria" panose="02040503050406030204" pitchFamily="18" charset="0"/>
                        </a:rPr>
                        <a:t>Adoption of standards</a:t>
                      </a:r>
                      <a:r>
                        <a:rPr lang="en-GB" sz="1100" baseline="0" noProof="0" dirty="0">
                          <a:latin typeface="Cambria" panose="02040503050406030204" pitchFamily="18" charset="0"/>
                        </a:rPr>
                        <a:t> for self-evaluation and external assessment of accredited adult education providers </a:t>
                      </a:r>
                      <a:endParaRPr lang="en-GB" sz="1100" noProof="0" dirty="0">
                        <a:latin typeface="Cambria" panose="02040503050406030204" pitchFamily="18" charset="0"/>
                        <a:ea typeface="Cambria" panose="02040503050406030204" pitchFamily="18" charset="0"/>
                      </a:endParaRPr>
                    </a:p>
                  </a:txBody>
                  <a:tcPr marL="68580" marR="68580" marT="34290" marB="34290">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a:latin typeface="Cambria" panose="02040503050406030204" pitchFamily="18" charset="0"/>
                        </a:rPr>
                        <a:t>NQFS Council (NQFSC)</a:t>
                      </a:r>
                    </a:p>
                    <a:p>
                      <a:endParaRPr lang="en-US" sz="1400" dirty="0">
                        <a:latin typeface="Cambria" panose="02040503050406030204" pitchFamily="18" charset="0"/>
                        <a:ea typeface="Cambria" panose="02040503050406030204" pitchFamily="18" charset="0"/>
                      </a:endParaRPr>
                    </a:p>
                  </a:txBody>
                  <a:tcPr marL="68580" marR="68580" marT="34290" marB="34290">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rPr>
                        <a:t>Advising on the quality of the NQFS implementation and referencing to EQF</a:t>
                      </a:r>
                      <a:endParaRPr lang="en-US" sz="1100" b="1" dirty="0">
                        <a:latin typeface="Cambria" panose="02040503050406030204" pitchFamily="18" charset="0"/>
                        <a:ea typeface="Cambria" panose="02040503050406030204" pitchFamily="18" charset="0"/>
                      </a:endParaRPr>
                    </a:p>
                    <a:p>
                      <a:r>
                        <a:rPr lang="en-US" sz="1100" dirty="0">
                          <a:latin typeface="Cambria" panose="02040503050406030204" pitchFamily="18" charset="0"/>
                        </a:rPr>
                        <a:t>Adoption of qualifications</a:t>
                      </a:r>
                      <a:r>
                        <a:rPr lang="en-US" sz="1100" baseline="0" dirty="0">
                          <a:latin typeface="Cambria" panose="02040503050406030204" pitchFamily="18" charset="0"/>
                        </a:rPr>
                        <a:t> standards proposal</a:t>
                      </a:r>
                    </a:p>
                    <a:p>
                      <a:r>
                        <a:rPr lang="en-US" sz="1100" baseline="0" dirty="0">
                          <a:latin typeface="Cambria" panose="02040503050406030204" pitchFamily="18" charset="0"/>
                        </a:rPr>
                        <a:t>Recommendation on SSC establishment</a:t>
                      </a:r>
                    </a:p>
                    <a:p>
                      <a:r>
                        <a:rPr lang="en-US" sz="1100" baseline="0" dirty="0">
                          <a:latin typeface="Cambria" panose="02040503050406030204" pitchFamily="18" charset="0"/>
                        </a:rPr>
                        <a:t>Monitoring SSC operation  </a:t>
                      </a:r>
                    </a:p>
                  </a:txBody>
                  <a:tcPr marL="68580" marR="68580" marT="34290" marB="34290">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a:latin typeface="Cambria" panose="02040503050406030204" pitchFamily="18" charset="0"/>
                        </a:rPr>
                        <a:t>Qualifications Agency</a:t>
                      </a:r>
                      <a:r>
                        <a:rPr lang="en-GB" sz="1400" baseline="0" noProof="0" dirty="0">
                          <a:latin typeface="Cambria" panose="02040503050406030204" pitchFamily="18" charset="0"/>
                        </a:rPr>
                        <a:t> (QA)</a:t>
                      </a:r>
                      <a:endParaRPr lang="en-GB" sz="1400" noProof="0" dirty="0">
                        <a:latin typeface="Cambria" panose="02040503050406030204" pitchFamily="18" charset="0"/>
                      </a:endParaRPr>
                    </a:p>
                    <a:p>
                      <a:endParaRPr lang="en-US" sz="1400" dirty="0">
                        <a:latin typeface="Cambria" panose="02040503050406030204" pitchFamily="18" charset="0"/>
                        <a:ea typeface="Cambria" panose="02040503050406030204" pitchFamily="18" charset="0"/>
                      </a:endParaRPr>
                    </a:p>
                  </a:txBody>
                  <a:tcPr marL="68580" marR="68580" marT="34290" marB="34290">
                    <a:lnL w="12700" cap="flat" cmpd="sng" algn="ctr">
                      <a:noFill/>
                      <a:prstDash val="solid"/>
                      <a:round/>
                      <a:headEnd type="none" w="med" len="med"/>
                      <a:tailEnd type="none" w="med" len="med"/>
                    </a:lnL>
                  </a:tcPr>
                </a:tc>
                <a:tc>
                  <a:txBody>
                    <a:bodyPr/>
                    <a:lstStyle/>
                    <a:p>
                      <a:r>
                        <a:rPr lang="en-US" sz="1100" b="1" dirty="0">
                          <a:latin typeface="Cambria" panose="02040503050406030204" pitchFamily="18" charset="0"/>
                        </a:rPr>
                        <a:t>Providing professional support to referencing process and implementation of NQFS</a:t>
                      </a:r>
                    </a:p>
                    <a:p>
                      <a:r>
                        <a:rPr lang="en-US" sz="1100" dirty="0">
                          <a:latin typeface="Cambria" panose="02040503050406030204" pitchFamily="18" charset="0"/>
                        </a:rPr>
                        <a:t>Providing professional and technical support to NQFS Council and SSC</a:t>
                      </a:r>
                      <a:endParaRPr lang="en-US" sz="1100" baseline="0" dirty="0">
                        <a:latin typeface="Cambria" panose="02040503050406030204" pitchFamily="18" charset="0"/>
                      </a:endParaRPr>
                    </a:p>
                    <a:p>
                      <a:r>
                        <a:rPr lang="en-US" sz="1100" baseline="0" dirty="0">
                          <a:latin typeface="Cambria" panose="02040503050406030204" pitchFamily="18" charset="0"/>
                        </a:rPr>
                        <a:t>Development of qualification standards proposals</a:t>
                      </a:r>
                    </a:p>
                    <a:p>
                      <a:r>
                        <a:rPr lang="en-US" sz="1100" baseline="0" dirty="0">
                          <a:latin typeface="Cambria" panose="02040503050406030204" pitchFamily="18" charset="0"/>
                        </a:rPr>
                        <a:t>Management of the NQFS Register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Cambria" panose="02040503050406030204" pitchFamily="18" charset="0"/>
                        </a:rPr>
                        <a:t>Accreditation of providers in Adult Education</a:t>
                      </a:r>
                      <a:endParaRPr lang="en-US" sz="1100" dirty="0">
                        <a:latin typeface="Cambria" panose="02040503050406030204" pitchFamily="18" charset="0"/>
                      </a:endParaRPr>
                    </a:p>
                    <a:p>
                      <a:r>
                        <a:rPr lang="en-US" sz="1100" baseline="0" dirty="0">
                          <a:latin typeface="Cambria" panose="02040503050406030204" pitchFamily="18" charset="0"/>
                        </a:rPr>
                        <a:t>Recognition of foreign qualifications</a:t>
                      </a:r>
                      <a:endParaRPr lang="en-US" sz="1100" baseline="0" dirty="0">
                        <a:latin typeface="Cambria" panose="02040503050406030204" pitchFamily="18" charset="0"/>
                        <a:ea typeface="Cambria" panose="02040503050406030204" pitchFamily="18" charset="0"/>
                      </a:endParaRPr>
                    </a:p>
                  </a:txBody>
                  <a:tcPr marL="68580" marR="68580" marT="34290" marB="34290">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Sectoral Skills Councils</a:t>
                      </a:r>
                      <a:r>
                        <a:rPr lang="en-US" sz="1400" baseline="0" dirty="0">
                          <a:latin typeface="Cambria" panose="02040503050406030204" pitchFamily="18" charset="0"/>
                        </a:rPr>
                        <a:t> (SSC)</a:t>
                      </a:r>
                      <a:endParaRPr lang="en-US" sz="1400" dirty="0">
                        <a:latin typeface="Cambria" panose="02040503050406030204" pitchFamily="18" charset="0"/>
                      </a:endParaRPr>
                    </a:p>
                    <a:p>
                      <a:endParaRPr lang="en-US" sz="1400" dirty="0">
                        <a:latin typeface="Cambria" panose="02040503050406030204" pitchFamily="18" charset="0"/>
                        <a:ea typeface="Cambria" panose="02040503050406030204" pitchFamily="18" charset="0"/>
                      </a:endParaRPr>
                    </a:p>
                  </a:txBody>
                  <a:tcPr marL="68580" marR="68580" marT="34290" marB="3429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100" baseline="0" dirty="0">
                          <a:latin typeface="Cambria" panose="02040503050406030204" pitchFamily="18" charset="0"/>
                        </a:rPr>
                        <a:t>Decision making on initiatives for qualification standard development </a:t>
                      </a:r>
                    </a:p>
                    <a:p>
                      <a:r>
                        <a:rPr lang="en-US" sz="1100" dirty="0">
                          <a:latin typeface="Cambria" panose="02040503050406030204" pitchFamily="18" charset="0"/>
                        </a:rPr>
                        <a:t>Mapping and identifying</a:t>
                      </a:r>
                      <a:r>
                        <a:rPr lang="en-US" sz="1100" baseline="0" dirty="0">
                          <a:latin typeface="Cambria" panose="02040503050406030204" pitchFamily="18" charset="0"/>
                        </a:rPr>
                        <a:t> relevant qualifications within the Sector</a:t>
                      </a:r>
                    </a:p>
                    <a:p>
                      <a:r>
                        <a:rPr lang="en-US" sz="1100" baseline="0" dirty="0">
                          <a:latin typeface="Cambria" panose="02040503050406030204" pitchFamily="18" charset="0"/>
                        </a:rPr>
                        <a:t>Identifies qualification that are outdated</a:t>
                      </a:r>
                    </a:p>
                    <a:p>
                      <a:r>
                        <a:rPr lang="en-US" sz="1100" baseline="0" dirty="0">
                          <a:latin typeface="Cambria" panose="02040503050406030204" pitchFamily="18" charset="0"/>
                        </a:rPr>
                        <a:t>Proposes list of qualification that are suitable for RPL</a:t>
                      </a:r>
                      <a:endParaRPr lang="en-US" sz="1100" dirty="0">
                        <a:latin typeface="Cambria" panose="02040503050406030204" pitchFamily="18" charset="0"/>
                        <a:ea typeface="Cambria" panose="02040503050406030204" pitchFamily="18" charset="0"/>
                      </a:endParaRPr>
                    </a:p>
                  </a:txBody>
                  <a:tcPr marL="68580" marR="68580" marT="34290" marB="3429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9962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6F9067-E1A6-4E0E-AC08-88AE09604134}"/>
              </a:ext>
            </a:extLst>
          </p:cNvPr>
          <p:cNvSpPr>
            <a:spLocks noGrp="1"/>
          </p:cNvSpPr>
          <p:nvPr>
            <p:ph type="title"/>
          </p:nvPr>
        </p:nvSpPr>
        <p:spPr>
          <a:xfrm>
            <a:off x="1015863" y="0"/>
            <a:ext cx="7112274" cy="813842"/>
          </a:xfrm>
        </p:spPr>
        <p:txBody>
          <a:bodyPr/>
          <a:lstStyle/>
          <a:p>
            <a:r>
              <a:rPr lang="en-US" dirty="0"/>
              <a:t>NQFS Legislation framework</a:t>
            </a:r>
            <a:endParaRPr lang="sr-Latn-RS" dirty="0"/>
          </a:p>
        </p:txBody>
      </p:sp>
      <p:graphicFrame>
        <p:nvGraphicFramePr>
          <p:cNvPr id="3" name="Diagram 2"/>
          <p:cNvGraphicFramePr/>
          <p:nvPr>
            <p:extLst>
              <p:ext uri="{D42A27DB-BD31-4B8C-83A1-F6EECF244321}">
                <p14:modId xmlns:p14="http://schemas.microsoft.com/office/powerpoint/2010/main" val="3720200676"/>
              </p:ext>
            </p:extLst>
          </p:nvPr>
        </p:nvGraphicFramePr>
        <p:xfrm>
          <a:off x="180974" y="1992935"/>
          <a:ext cx="5241133" cy="373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81975540"/>
              </p:ext>
            </p:extLst>
          </p:nvPr>
        </p:nvGraphicFramePr>
        <p:xfrm>
          <a:off x="5502116" y="1700212"/>
          <a:ext cx="3331333" cy="4135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7330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E3B49900-ACA0-4A66-9AB3-3650A9D5B3E5}"/>
              </a:ext>
            </a:extLst>
          </p:cNvPr>
          <p:cNvSpPr>
            <a:spLocks noChangeArrowheads="1"/>
          </p:cNvSpPr>
          <p:nvPr/>
        </p:nvSpPr>
        <p:spPr bwMode="auto">
          <a:xfrm>
            <a:off x="367904" y="2381250"/>
            <a:ext cx="842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29699" name="Title 1">
            <a:extLst>
              <a:ext uri="{FF2B5EF4-FFF2-40B4-BE49-F238E27FC236}">
                <a16:creationId xmlns:a16="http://schemas.microsoft.com/office/drawing/2014/main" id="{3D88FFE3-1F62-4EE5-B945-4E4415F38A78}"/>
              </a:ext>
            </a:extLst>
          </p:cNvPr>
          <p:cNvSpPr>
            <a:spLocks noGrp="1"/>
          </p:cNvSpPr>
          <p:nvPr>
            <p:ph type="title"/>
          </p:nvPr>
        </p:nvSpPr>
        <p:spPr>
          <a:xfrm>
            <a:off x="1184462" y="200374"/>
            <a:ext cx="7886700" cy="498872"/>
          </a:xfrm>
        </p:spPr>
        <p:txBody>
          <a:bodyPr/>
          <a:lstStyle/>
          <a:p>
            <a:r>
              <a:rPr lang="sr-Latn-RS" altLang="en-US" dirty="0" err="1">
                <a:ea typeface="MS PGothic" panose="020B0600070205080204" pitchFamily="34" charset="-128"/>
              </a:rPr>
              <a:t>Types</a:t>
            </a:r>
            <a:r>
              <a:rPr lang="sr-Latn-RS" altLang="en-US" dirty="0">
                <a:ea typeface="MS PGothic" panose="020B0600070205080204" pitchFamily="34" charset="-128"/>
              </a:rPr>
              <a:t> </a:t>
            </a:r>
            <a:r>
              <a:rPr lang="sr-Latn-RS" altLang="en-US" dirty="0" err="1">
                <a:ea typeface="MS PGothic" panose="020B0600070205080204" pitchFamily="34" charset="-128"/>
              </a:rPr>
              <a:t>of</a:t>
            </a:r>
            <a:r>
              <a:rPr lang="sr-Latn-RS" altLang="en-US" dirty="0">
                <a:ea typeface="MS PGothic" panose="020B0600070205080204" pitchFamily="34" charset="-128"/>
              </a:rPr>
              <a:t> </a:t>
            </a:r>
            <a:r>
              <a:rPr lang="sr-Latn-RS" altLang="en-US" dirty="0" err="1">
                <a:ea typeface="MS PGothic" panose="020B0600070205080204" pitchFamily="34" charset="-128"/>
              </a:rPr>
              <a:t>qualifications</a:t>
            </a:r>
            <a:r>
              <a:rPr lang="en-US" altLang="en-US" dirty="0">
                <a:ea typeface="MS PGothic" panose="020B0600070205080204" pitchFamily="34" charset="-128"/>
              </a:rPr>
              <a:t> </a:t>
            </a:r>
            <a:r>
              <a:rPr lang="sr-Latn-RS" altLang="en-US" dirty="0">
                <a:ea typeface="MS PGothic" panose="020B0600070205080204" pitchFamily="34" charset="-128"/>
              </a:rPr>
              <a:t> </a:t>
            </a:r>
            <a:endParaRPr lang="en-US" altLang="en-US" dirty="0">
              <a:ea typeface="MS PGothic" panose="020B0600070205080204" pitchFamily="34" charset="-128"/>
            </a:endParaRPr>
          </a:p>
        </p:txBody>
      </p:sp>
      <p:graphicFrame>
        <p:nvGraphicFramePr>
          <p:cNvPr id="2" name="Content Placeholder 1">
            <a:extLst>
              <a:ext uri="{FF2B5EF4-FFF2-40B4-BE49-F238E27FC236}">
                <a16:creationId xmlns:a16="http://schemas.microsoft.com/office/drawing/2014/main" id="{830DC006-0D59-41C0-BCEC-E810C41F5468}"/>
              </a:ext>
            </a:extLst>
          </p:cNvPr>
          <p:cNvGraphicFramePr>
            <a:graphicFrameLocks noGrp="1"/>
          </p:cNvGraphicFramePr>
          <p:nvPr>
            <p:ph idx="1"/>
            <p:extLst>
              <p:ext uri="{D42A27DB-BD31-4B8C-83A1-F6EECF244321}">
                <p14:modId xmlns:p14="http://schemas.microsoft.com/office/powerpoint/2010/main" val="4194648438"/>
              </p:ext>
            </p:extLst>
          </p:nvPr>
        </p:nvGraphicFramePr>
        <p:xfrm>
          <a:off x="445294" y="1563292"/>
          <a:ext cx="8121255" cy="4455416"/>
        </p:xfrm>
        <a:graphic>
          <a:graphicData uri="http://schemas.openxmlformats.org/drawingml/2006/table">
            <a:tbl>
              <a:tblPr/>
              <a:tblGrid>
                <a:gridCol w="1138238">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1671638">
                  <a:extLst>
                    <a:ext uri="{9D8B030D-6E8A-4147-A177-3AD203B41FA5}">
                      <a16:colId xmlns:a16="http://schemas.microsoft.com/office/drawing/2014/main" val="20002"/>
                    </a:ext>
                  </a:extLst>
                </a:gridCol>
                <a:gridCol w="4597004">
                  <a:extLst>
                    <a:ext uri="{9D8B030D-6E8A-4147-A177-3AD203B41FA5}">
                      <a16:colId xmlns:a16="http://schemas.microsoft.com/office/drawing/2014/main" val="20003"/>
                    </a:ext>
                  </a:extLst>
                </a:gridCol>
              </a:tblGrid>
              <a:tr h="3536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r-Cyrl-R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TYPE</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NQFS LEVEL</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r-Latn-R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FORM OF EDUCATION/LEARNING</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QUALIFICATION TITLE</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0"/>
                  </a:ext>
                </a:extLst>
              </a:tr>
              <a:tr h="261662">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GENERAL</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1</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PRIMARY EDUCATION (TWO CYCLES, 8  YEARS)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4</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GYMNASIUM (4 YEARS)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384726">
                <a:tc row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VOCATIONAL</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2</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MANIPULATOR IN FOOD PRODUCTION (2 YEARS)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403843">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3</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BAKER (3 YEARS)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4</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AT"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FOOD PROCESSING TECHNICIAN </a:t>
                      </a: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(4 YEARS)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419376">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5</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NON-FORMAL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BAKER – SPECIALIST (1 YEAR)</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261662">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ACADEMIC</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6.1</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AGRICULTURAL ENGINEER (180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6.2</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GRADUATED AGRICULTURAL ENGINEER (240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7.1</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MASTER AGRICULTURAL ENGINEER (60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9"/>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7.2</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SPECIALIST AGRICULTURAL ENGINEER (60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S 8</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AT"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PHD – BIOTECHNICAL SCIENCES (180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11"/>
                  </a:ext>
                </a:extLst>
              </a:tr>
              <a:tr h="261662">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ea typeface="MS PGothic" panose="020B0600070205080204" pitchFamily="34" charset="-128"/>
                        </a:rPr>
                        <a:t>PROFESSIONAL</a:t>
                      </a:r>
                      <a:endParaRPr kumimoji="0" 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6.1</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PROFESSIONAL AGRICULTURAL ENGINEER (180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2"/>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6.2</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 PROFESSIONAL SPECIALIST AGRICULTURAL ENGINEER (60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13"/>
                  </a:ext>
                </a:extLst>
              </a:tr>
              <a:tr h="261662">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NQFS 7.1</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FORMAL</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panose="02040503050406030204" pitchFamily="18" charset="0"/>
                          <a:ea typeface="MS PGothic" panose="020B0600070205080204" pitchFamily="34" charset="-128"/>
                        </a:rPr>
                        <a:t>PROFESSIONAL MASTER AGRICULTURAL ENGINEER (120 ECTS)</a:t>
                      </a:r>
                      <a:endParaRPr kumimoji="0" lang="en-US" sz="11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0939" marR="5093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40919148"/>
      </p:ext>
    </p:extLst>
  </p:cSld>
  <p:clrMapOvr>
    <a:masterClrMapping/>
  </p:clrMapOvr>
  <p:transition spd="slow" advTm="713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1740A21-53A3-4F9D-B634-F514A21F617C}"/>
              </a:ext>
            </a:extLst>
          </p:cNvPr>
          <p:cNvSpPr>
            <a:spLocks noGrp="1"/>
          </p:cNvSpPr>
          <p:nvPr>
            <p:ph type="title"/>
          </p:nvPr>
        </p:nvSpPr>
        <p:spPr>
          <a:xfrm>
            <a:off x="1100541" y="14848"/>
            <a:ext cx="7112274" cy="686770"/>
          </a:xfrm>
        </p:spPr>
        <p:txBody>
          <a:bodyPr/>
          <a:lstStyle/>
          <a:p>
            <a:r>
              <a:rPr lang="en-US" altLang="en-US" sz="3800" dirty="0">
                <a:ea typeface="MS PGothic" panose="020B0600070205080204" pitchFamily="34" charset="-128"/>
              </a:rPr>
              <a:t>Qualification standard elements</a:t>
            </a:r>
          </a:p>
        </p:txBody>
      </p:sp>
      <p:graphicFrame>
        <p:nvGraphicFramePr>
          <p:cNvPr id="29712" name="Content Placeholder 29711">
            <a:extLst>
              <a:ext uri="{FF2B5EF4-FFF2-40B4-BE49-F238E27FC236}">
                <a16:creationId xmlns:a16="http://schemas.microsoft.com/office/drawing/2014/main" id="{A30FF8F2-F83B-457E-8402-0CCD586EC99B}"/>
              </a:ext>
            </a:extLst>
          </p:cNvPr>
          <p:cNvGraphicFramePr>
            <a:graphicFrameLocks noGrp="1"/>
          </p:cNvGraphicFramePr>
          <p:nvPr>
            <p:ph idx="1"/>
          </p:nvPr>
        </p:nvGraphicFramePr>
        <p:xfrm>
          <a:off x="451670" y="1541989"/>
          <a:ext cx="8304141" cy="4302931"/>
        </p:xfrm>
        <a:graphic>
          <a:graphicData uri="http://schemas.openxmlformats.org/drawingml/2006/table">
            <a:tbl>
              <a:tblPr firstRow="1" firstCol="1" bandRow="1"/>
              <a:tblGrid>
                <a:gridCol w="3943350">
                  <a:extLst>
                    <a:ext uri="{9D8B030D-6E8A-4147-A177-3AD203B41FA5}">
                      <a16:colId xmlns:a16="http://schemas.microsoft.com/office/drawing/2014/main" val="20000"/>
                    </a:ext>
                  </a:extLst>
                </a:gridCol>
                <a:gridCol w="4360791">
                  <a:extLst>
                    <a:ext uri="{9D8B030D-6E8A-4147-A177-3AD203B41FA5}">
                      <a16:colId xmlns:a16="http://schemas.microsoft.com/office/drawing/2014/main" val="20001"/>
                    </a:ext>
                  </a:extLst>
                </a:gridCol>
              </a:tblGrid>
              <a:tr h="196585">
                <a:tc gridSpan="2">
                  <a:txBody>
                    <a:bodyPr/>
                    <a:lstStyle/>
                    <a:p>
                      <a:pPr algn="ctr">
                        <a:lnSpc>
                          <a:spcPct val="107000"/>
                        </a:lnSpc>
                        <a:spcAft>
                          <a:spcPts val="0"/>
                        </a:spcAft>
                      </a:pPr>
                      <a:r>
                        <a:rPr lang="hr-HR" sz="14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QUALIFICATION STANDARD</a:t>
                      </a:r>
                      <a:endParaRPr lang="en-GB"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0000"/>
                    </a:solidFill>
                  </a:tcPr>
                </a:tc>
                <a:tc hMerge="1">
                  <a:txBody>
                    <a:bodyPr/>
                    <a:lstStyle/>
                    <a:p>
                      <a:endParaRPr lang="en-GB"/>
                    </a:p>
                  </a:txBody>
                  <a:tcPr/>
                </a:tc>
                <a:extLst>
                  <a:ext uri="{0D108BD9-81ED-4DB2-BD59-A6C34878D82A}">
                    <a16:rowId xmlns:a16="http://schemas.microsoft.com/office/drawing/2014/main" val="10000"/>
                  </a:ext>
                </a:extLst>
              </a:tr>
              <a:tr h="196585">
                <a:tc grid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Title of the qualification:</a:t>
                      </a: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E8A"/>
                    </a:solidFill>
                  </a:tcPr>
                </a:tc>
                <a:tc hMerge="1">
                  <a:txBody>
                    <a:bodyPr/>
                    <a:lstStyle/>
                    <a:p>
                      <a:endParaRPr lang="en-GB"/>
                    </a:p>
                  </a:txBody>
                  <a:tcPr/>
                </a:tc>
                <a:extLst>
                  <a:ext uri="{0D108BD9-81ED-4DB2-BD59-A6C34878D82A}">
                    <a16:rowId xmlns:a16="http://schemas.microsoft.com/office/drawing/2014/main" val="10001"/>
                  </a:ext>
                </a:extLst>
              </a:tr>
              <a:tr h="196585">
                <a:tc gridSpan="2">
                  <a:txBody>
                    <a:bodyPr/>
                    <a:lstStyle/>
                    <a:p>
                      <a:pPr>
                        <a:lnSpc>
                          <a:spcPct val="107000"/>
                        </a:lnSpc>
                        <a:spcAft>
                          <a:spcPts val="0"/>
                        </a:spcAft>
                      </a:pPr>
                      <a:r>
                        <a:rPr lang="en-GB" sz="1300" noProof="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Code of the qualification</a:t>
                      </a: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2E8A"/>
                    </a:solidFill>
                  </a:tcPr>
                </a:tc>
                <a:tc hMerge="1">
                  <a:txBody>
                    <a:bodyPr/>
                    <a:lstStyle/>
                    <a:p>
                      <a:endParaRPr lang="en-GB"/>
                    </a:p>
                  </a:txBody>
                  <a:tcPr/>
                </a:tc>
                <a:extLst>
                  <a:ext uri="{0D108BD9-81ED-4DB2-BD59-A6C34878D82A}">
                    <a16:rowId xmlns:a16="http://schemas.microsoft.com/office/drawing/2014/main" val="10002"/>
                  </a:ext>
                </a:extLst>
              </a:tr>
              <a:tr h="382205">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BASIC QUALIFICATION CHARACTERISTICS</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RELEVANCE OF QUALIFICATION FOR EMPLOYMENT AND FURTHER LEARNING</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CLASSNQFS / ISCED-F 2013</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Permeability within the qualifications system </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NQFS LEVEL</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Occupation(s) to which qualification is related</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5"/>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EQF level</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Occupational standard</a:t>
                      </a:r>
                      <a:r>
                        <a:rPr lang="en-GB" altLang="en-US" sz="1300" baseline="30000" noProof="0" dirty="0">
                          <a:latin typeface="Cambria" panose="02040503050406030204" pitchFamily="18" charset="0"/>
                          <a:ea typeface="Cambria" panose="02040503050406030204" pitchFamily="18" charset="0"/>
                          <a:cs typeface="Times New Roman" panose="02020603050405020304" pitchFamily="18" charset="0"/>
                          <a:hlinkClick r:id="rId3"/>
                        </a:rPr>
                        <a:t>[1]</a:t>
                      </a: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154542">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Type of the qualification</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Duties and tasks / only if there is no occupational</a:t>
                      </a:r>
                      <a:r>
                        <a:rPr lang="en-GB" sz="1300" baseline="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standard</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Scope of the qualification (in credits or duration</a:t>
                      </a:r>
                      <a:r>
                        <a:rPr lang="en-GB" sz="1300" baseline="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of programme</a:t>
                      </a: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LEARNING OUTCOMES</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1965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Preconditions for the acquisition of the qualification</a:t>
                      </a: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General description of the qualification</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9"/>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Form of  learning/education </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Knowledge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0"/>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Type of public document</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Skills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1"/>
                  </a:ext>
                </a:extLst>
              </a:tr>
              <a:tr h="196585">
                <a:tc>
                  <a:txBody>
                    <a:bodyPr/>
                    <a:lstStyle/>
                    <a:p>
                      <a:pPr>
                        <a:lnSpc>
                          <a:spcPct val="107000"/>
                        </a:lnSpc>
                        <a:spcAft>
                          <a:spcPts val="0"/>
                        </a:spcAft>
                      </a:pP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effectLst/>
                          <a:latin typeface="Cambria" panose="02040503050406030204" pitchFamily="18" charset="0"/>
                          <a:ea typeface="Cambria" panose="02040503050406030204" pitchFamily="18" charset="0"/>
                          <a:cs typeface="Times New Roman" panose="02020603050405020304" pitchFamily="18" charset="0"/>
                        </a:rPr>
                        <a:t>Abilities and attitudes</a:t>
                      </a: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19658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Type of assessment of the achievement of learning outcomes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extLst>
                  <a:ext uri="{0D108BD9-81ED-4DB2-BD59-A6C34878D82A}">
                    <a16:rowId xmlns:a16="http://schemas.microsoft.com/office/drawing/2014/main" val="10013"/>
                  </a:ext>
                </a:extLst>
              </a:tr>
              <a:tr h="196585">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QUALIFICATION STANDARD REFERENCE DATA</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QUALIFICATION QUALITY ASSURANCE</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Effective Date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Qualifications of programme organizers/teachers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Revision date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 body competent for issuing the document</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7"/>
                  </a:ext>
                </a:extLst>
              </a:tr>
              <a:tr h="196585">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End date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67" marR="7067" marT="71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en-GB" sz="1300" noProof="0" dirty="0">
                          <a:effectLst/>
                          <a:latin typeface="Cambria" panose="02040503050406030204" pitchFamily="18" charset="0"/>
                          <a:ea typeface="Cambria" panose="02040503050406030204" pitchFamily="18" charset="0"/>
                          <a:cs typeface="Times New Roman" panose="02020603050405020304" pitchFamily="18" charset="0"/>
                        </a:rPr>
                        <a:t> </a:t>
                      </a:r>
                    </a:p>
                  </a:txBody>
                  <a:tcPr marL="53237" marR="532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8"/>
                  </a:ext>
                </a:extLst>
              </a:tr>
            </a:tbl>
          </a:graphicData>
        </a:graphic>
      </p:graphicFrame>
      <p:sp>
        <p:nvSpPr>
          <p:cNvPr id="37891" name="Rectangle 65">
            <a:extLst>
              <a:ext uri="{FF2B5EF4-FFF2-40B4-BE49-F238E27FC236}">
                <a16:creationId xmlns:a16="http://schemas.microsoft.com/office/drawing/2014/main" id="{B2C20A33-AD96-4754-9F83-9F006388EBBB}"/>
              </a:ext>
            </a:extLst>
          </p:cNvPr>
          <p:cNvSpPr>
            <a:spLocks noChangeArrowheads="1"/>
          </p:cNvSpPr>
          <p:nvPr/>
        </p:nvSpPr>
        <p:spPr bwMode="auto">
          <a:xfrm>
            <a:off x="2305051" y="1371289"/>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br>
              <a:rPr lang="en-GB" altLang="en-US" sz="1350" dirty="0">
                <a:latin typeface="Arial" panose="020B0604020202020204" pitchFamily="34" charset="0"/>
              </a:rPr>
            </a:br>
            <a:endParaRPr lang="en-GB" altLang="en-US" sz="1350" dirty="0">
              <a:latin typeface="Arial" panose="020B0604020202020204" pitchFamily="34" charset="0"/>
            </a:endParaRPr>
          </a:p>
        </p:txBody>
      </p:sp>
      <p:sp>
        <p:nvSpPr>
          <p:cNvPr id="37892" name="Rectangle 67">
            <a:extLst>
              <a:ext uri="{FF2B5EF4-FFF2-40B4-BE49-F238E27FC236}">
                <a16:creationId xmlns:a16="http://schemas.microsoft.com/office/drawing/2014/main" id="{E170D46D-678C-4E75-96B9-6693A1167E7E}"/>
              </a:ext>
            </a:extLst>
          </p:cNvPr>
          <p:cNvSpPr>
            <a:spLocks noChangeArrowheads="1"/>
          </p:cNvSpPr>
          <p:nvPr/>
        </p:nvSpPr>
        <p:spPr bwMode="auto">
          <a:xfrm>
            <a:off x="451670" y="5974942"/>
            <a:ext cx="776114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750" baseline="30000" dirty="0">
                <a:cs typeface="Times New Roman" panose="02020603050405020304" pitchFamily="18" charset="0"/>
                <a:hlinkClick r:id="rId3"/>
              </a:rPr>
              <a:t>[1]</a:t>
            </a:r>
            <a:r>
              <a:rPr lang="en-GB" altLang="en-US" sz="750" dirty="0">
                <a:cs typeface="Times New Roman" panose="02020603050405020304" pitchFamily="18" charset="0"/>
              </a:rPr>
              <a:t> </a:t>
            </a:r>
            <a:r>
              <a:rPr lang="en-GB" altLang="en-US" sz="750" dirty="0">
                <a:latin typeface="Times New Roman" panose="02020603050405020304" pitchFamily="18" charset="0"/>
                <a:cs typeface="Times New Roman" panose="02020603050405020304" pitchFamily="18" charset="0"/>
              </a:rPr>
              <a:t>Article 50. paragraph 3. of the Law on NQFS stipulates that until the adoption of occupational standards in accordance with the regulations relevant to employment</a:t>
            </a:r>
            <a:r>
              <a:rPr lang="en-GB" altLang="en-US" sz="750" dirty="0">
                <a:solidFill>
                  <a:srgbClr val="000000"/>
                </a:solidFill>
                <a:latin typeface="Times New Roman" panose="02020603050405020304" pitchFamily="18" charset="0"/>
                <a:cs typeface="Times New Roman" panose="02020603050405020304" pitchFamily="18" charset="0"/>
              </a:rPr>
              <a:t>, the link between qualification standards and the labour market will be based on the data on occupations determined in accordance with labour and employment regulations.</a:t>
            </a:r>
            <a:endParaRPr lang="en-GB" altLang="en-US" sz="1350" dirty="0">
              <a:latin typeface="Arial" panose="020B0604020202020204" pitchFamily="34" charset="0"/>
            </a:endParaRPr>
          </a:p>
        </p:txBody>
      </p:sp>
      <p:sp>
        <p:nvSpPr>
          <p:cNvPr id="37893" name="Rectangle 71">
            <a:extLst>
              <a:ext uri="{FF2B5EF4-FFF2-40B4-BE49-F238E27FC236}">
                <a16:creationId xmlns:a16="http://schemas.microsoft.com/office/drawing/2014/main" id="{E9F435BE-CE18-4C07-B3D6-DD6A126E2EBF}"/>
              </a:ext>
            </a:extLst>
          </p:cNvPr>
          <p:cNvSpPr>
            <a:spLocks noChangeArrowheads="1"/>
          </p:cNvSpPr>
          <p:nvPr/>
        </p:nvSpPr>
        <p:spPr bwMode="auto">
          <a:xfrm>
            <a:off x="1803798" y="1995176"/>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br>
              <a:rPr lang="en-GB" altLang="en-US" sz="1350" dirty="0">
                <a:latin typeface="Arial" panose="020B0604020202020204" pitchFamily="34" charset="0"/>
              </a:rPr>
            </a:br>
            <a:endParaRPr lang="en-GB" altLang="en-US" sz="1350" dirty="0">
              <a:latin typeface="Arial" panose="020B0604020202020204" pitchFamily="34" charset="0"/>
            </a:endParaRPr>
          </a:p>
        </p:txBody>
      </p:sp>
      <p:sp>
        <p:nvSpPr>
          <p:cNvPr id="37894" name="Rectangle 77">
            <a:extLst>
              <a:ext uri="{FF2B5EF4-FFF2-40B4-BE49-F238E27FC236}">
                <a16:creationId xmlns:a16="http://schemas.microsoft.com/office/drawing/2014/main" id="{3D84D700-F278-42C1-9C97-876064774457}"/>
              </a:ext>
            </a:extLst>
          </p:cNvPr>
          <p:cNvSpPr>
            <a:spLocks noChangeArrowheads="1"/>
          </p:cNvSpPr>
          <p:nvPr/>
        </p:nvSpPr>
        <p:spPr bwMode="auto">
          <a:xfrm>
            <a:off x="1803798" y="1995176"/>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br>
              <a:rPr lang="en-GB" altLang="en-US" sz="1350" dirty="0">
                <a:latin typeface="Arial" panose="020B0604020202020204" pitchFamily="34" charset="0"/>
              </a:rPr>
            </a:br>
            <a:endParaRPr lang="en-GB" altLang="en-US" sz="1350" dirty="0">
              <a:latin typeface="Arial" panose="020B0604020202020204" pitchFamily="34" charset="0"/>
            </a:endParaRPr>
          </a:p>
        </p:txBody>
      </p:sp>
      <p:sp>
        <p:nvSpPr>
          <p:cNvPr id="37957" name="Rectangle 86">
            <a:extLst>
              <a:ext uri="{FF2B5EF4-FFF2-40B4-BE49-F238E27FC236}">
                <a16:creationId xmlns:a16="http://schemas.microsoft.com/office/drawing/2014/main" id="{9027FDAB-C29D-40FA-B448-3AAA258EE42D}"/>
              </a:ext>
            </a:extLst>
          </p:cNvPr>
          <p:cNvSpPr>
            <a:spLocks noChangeArrowheads="1"/>
          </p:cNvSpPr>
          <p:nvPr/>
        </p:nvSpPr>
        <p:spPr bwMode="auto">
          <a:xfrm>
            <a:off x="1803798" y="1995176"/>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br>
              <a:rPr lang="en-GB" altLang="en-US" sz="1350" dirty="0">
                <a:latin typeface="Arial" panose="020B0604020202020204" pitchFamily="34" charset="0"/>
              </a:rPr>
            </a:br>
            <a:endParaRPr lang="en-GB" altLang="en-US" sz="1350" dirty="0">
              <a:latin typeface="Arial" panose="020B0604020202020204" pitchFamily="34" charset="0"/>
            </a:endParaRPr>
          </a:p>
        </p:txBody>
      </p:sp>
    </p:spTree>
    <p:extLst>
      <p:ext uri="{BB962C8B-B14F-4D97-AF65-F5344CB8AC3E}">
        <p14:creationId xmlns:p14="http://schemas.microsoft.com/office/powerpoint/2010/main" val="429164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49F01-53E5-424C-87AB-9ECAE7120430}"/>
              </a:ext>
            </a:extLst>
          </p:cNvPr>
          <p:cNvSpPr>
            <a:spLocks noGrp="1"/>
          </p:cNvSpPr>
          <p:nvPr>
            <p:ph type="title"/>
          </p:nvPr>
        </p:nvSpPr>
        <p:spPr>
          <a:xfrm>
            <a:off x="1015069" y="66298"/>
            <a:ext cx="7112274" cy="839750"/>
          </a:xfrm>
        </p:spPr>
        <p:txBody>
          <a:bodyPr/>
          <a:lstStyle/>
          <a:p>
            <a:r>
              <a:rPr lang="en-US" sz="3000" dirty="0"/>
              <a:t>Procedure for inclusion of qualification in NQFS</a:t>
            </a:r>
            <a:endParaRPr lang="sr-Latn-RS" sz="3000" dirty="0"/>
          </a:p>
        </p:txBody>
      </p:sp>
      <p:grpSp>
        <p:nvGrpSpPr>
          <p:cNvPr id="7" name="Group 6">
            <a:extLst>
              <a:ext uri="{FF2B5EF4-FFF2-40B4-BE49-F238E27FC236}">
                <a16:creationId xmlns:a16="http://schemas.microsoft.com/office/drawing/2014/main" id="{49504F99-63A5-3D6B-C46C-58325EEE2CC5}"/>
              </a:ext>
            </a:extLst>
          </p:cNvPr>
          <p:cNvGrpSpPr/>
          <p:nvPr/>
        </p:nvGrpSpPr>
        <p:grpSpPr>
          <a:xfrm>
            <a:off x="855283" y="1255059"/>
            <a:ext cx="7768764" cy="5370400"/>
            <a:chOff x="855283" y="1255059"/>
            <a:chExt cx="7768764" cy="5370400"/>
          </a:xfrm>
        </p:grpSpPr>
        <p:grpSp>
          <p:nvGrpSpPr>
            <p:cNvPr id="96" name="Group 95">
              <a:extLst>
                <a:ext uri="{FF2B5EF4-FFF2-40B4-BE49-F238E27FC236}">
                  <a16:creationId xmlns:a16="http://schemas.microsoft.com/office/drawing/2014/main" id="{8C8174BD-8EF0-60A3-D483-7150EF98A3A8}"/>
                </a:ext>
              </a:extLst>
            </p:cNvPr>
            <p:cNvGrpSpPr/>
            <p:nvPr/>
          </p:nvGrpSpPr>
          <p:grpSpPr>
            <a:xfrm>
              <a:off x="855283" y="1255059"/>
              <a:ext cx="7768764" cy="5370400"/>
              <a:chOff x="73335" y="-2"/>
              <a:chExt cx="9753494" cy="9104952"/>
            </a:xfrm>
          </p:grpSpPr>
          <p:grpSp>
            <p:nvGrpSpPr>
              <p:cNvPr id="97" name="Group 96">
                <a:extLst>
                  <a:ext uri="{FF2B5EF4-FFF2-40B4-BE49-F238E27FC236}">
                    <a16:creationId xmlns:a16="http://schemas.microsoft.com/office/drawing/2014/main" id="{08AA0FF7-F391-5A44-D288-237DB082D1D4}"/>
                  </a:ext>
                </a:extLst>
              </p:cNvPr>
              <p:cNvGrpSpPr/>
              <p:nvPr/>
            </p:nvGrpSpPr>
            <p:grpSpPr>
              <a:xfrm>
                <a:off x="73335" y="-2"/>
                <a:ext cx="9745829" cy="9104952"/>
                <a:chOff x="73335" y="-2"/>
                <a:chExt cx="9745829" cy="9104952"/>
              </a:xfrm>
            </p:grpSpPr>
            <p:grpSp>
              <p:nvGrpSpPr>
                <p:cNvPr id="99" name="Group 98">
                  <a:extLst>
                    <a:ext uri="{FF2B5EF4-FFF2-40B4-BE49-F238E27FC236}">
                      <a16:creationId xmlns:a16="http://schemas.microsoft.com/office/drawing/2014/main" id="{046942AA-23D0-B2BE-FE0A-AA246655363B}"/>
                    </a:ext>
                  </a:extLst>
                </p:cNvPr>
                <p:cNvGrpSpPr/>
                <p:nvPr/>
              </p:nvGrpSpPr>
              <p:grpSpPr>
                <a:xfrm>
                  <a:off x="159472" y="-2"/>
                  <a:ext cx="9659692" cy="9104952"/>
                  <a:chOff x="7081" y="-2"/>
                  <a:chExt cx="9660169" cy="9106454"/>
                </a:xfrm>
              </p:grpSpPr>
              <p:grpSp>
                <p:nvGrpSpPr>
                  <p:cNvPr id="102" name="Group 101">
                    <a:extLst>
                      <a:ext uri="{FF2B5EF4-FFF2-40B4-BE49-F238E27FC236}">
                        <a16:creationId xmlns:a16="http://schemas.microsoft.com/office/drawing/2014/main" id="{50531D85-E84B-F444-6198-8784EC222C42}"/>
                      </a:ext>
                    </a:extLst>
                  </p:cNvPr>
                  <p:cNvGrpSpPr/>
                  <p:nvPr/>
                </p:nvGrpSpPr>
                <p:grpSpPr>
                  <a:xfrm>
                    <a:off x="1023969" y="738138"/>
                    <a:ext cx="6998625" cy="423337"/>
                    <a:chOff x="-422694" y="-326387"/>
                    <a:chExt cx="6998625" cy="423337"/>
                  </a:xfrm>
                </p:grpSpPr>
                <p:cxnSp>
                  <p:nvCxnSpPr>
                    <p:cNvPr id="124" name="Straight Arrow Connector 123">
                      <a:extLst>
                        <a:ext uri="{FF2B5EF4-FFF2-40B4-BE49-F238E27FC236}">
                          <a16:creationId xmlns:a16="http://schemas.microsoft.com/office/drawing/2014/main" id="{15FE4D9E-4E0F-5459-9BEB-F78163142C4A}"/>
                        </a:ext>
                      </a:extLst>
                    </p:cNvPr>
                    <p:cNvCxnSpPr>
                      <a:cxnSpLocks/>
                    </p:cNvCxnSpPr>
                    <p:nvPr/>
                  </p:nvCxnSpPr>
                  <p:spPr>
                    <a:xfrm>
                      <a:off x="-422694" y="-326387"/>
                      <a:ext cx="609574" cy="423337"/>
                    </a:xfrm>
                    <a:prstGeom prst="straightConnector1">
                      <a:avLst/>
                    </a:prstGeom>
                    <a:noFill/>
                    <a:ln w="15875" cap="flat" cmpd="sng" algn="ctr">
                      <a:solidFill>
                        <a:srgbClr val="44546A">
                          <a:lumMod val="40000"/>
                          <a:lumOff val="60000"/>
                        </a:srgbClr>
                      </a:solidFill>
                      <a:prstDash val="solid"/>
                      <a:miter lim="800000"/>
                      <a:tailEnd type="triangle"/>
                    </a:ln>
                    <a:effectLst/>
                  </p:spPr>
                </p:cxnSp>
                <p:cxnSp>
                  <p:nvCxnSpPr>
                    <p:cNvPr id="125" name="Straight Arrow Connector 124">
                      <a:extLst>
                        <a:ext uri="{FF2B5EF4-FFF2-40B4-BE49-F238E27FC236}">
                          <a16:creationId xmlns:a16="http://schemas.microsoft.com/office/drawing/2014/main" id="{ED85734B-A1B5-7896-7951-6ACF49E8589C}"/>
                        </a:ext>
                      </a:extLst>
                    </p:cNvPr>
                    <p:cNvCxnSpPr>
                      <a:cxnSpLocks/>
                    </p:cNvCxnSpPr>
                    <p:nvPr/>
                  </p:nvCxnSpPr>
                  <p:spPr>
                    <a:xfrm flipH="1">
                      <a:off x="5762085" y="-310550"/>
                      <a:ext cx="813846" cy="361413"/>
                    </a:xfrm>
                    <a:prstGeom prst="straightConnector1">
                      <a:avLst/>
                    </a:prstGeom>
                    <a:noFill/>
                    <a:ln w="15875" cap="flat" cmpd="sng" algn="ctr">
                      <a:solidFill>
                        <a:srgbClr val="44546A">
                          <a:lumMod val="40000"/>
                          <a:lumOff val="60000"/>
                        </a:srgbClr>
                      </a:solidFill>
                      <a:prstDash val="solid"/>
                      <a:miter lim="800000"/>
                      <a:tailEnd type="triangle"/>
                    </a:ln>
                    <a:effectLst/>
                  </p:spPr>
                </p:cxnSp>
                <p:cxnSp>
                  <p:nvCxnSpPr>
                    <p:cNvPr id="126" name="Straight Arrow Connector 125">
                      <a:extLst>
                        <a:ext uri="{FF2B5EF4-FFF2-40B4-BE49-F238E27FC236}">
                          <a16:creationId xmlns:a16="http://schemas.microsoft.com/office/drawing/2014/main" id="{5363F101-7765-D228-AFDB-51CC0DBE56D6}"/>
                        </a:ext>
                      </a:extLst>
                    </p:cNvPr>
                    <p:cNvCxnSpPr>
                      <a:cxnSpLocks/>
                    </p:cNvCxnSpPr>
                    <p:nvPr/>
                  </p:nvCxnSpPr>
                  <p:spPr>
                    <a:xfrm>
                      <a:off x="1856588" y="-314156"/>
                      <a:ext cx="0" cy="287102"/>
                    </a:xfrm>
                    <a:prstGeom prst="straightConnector1">
                      <a:avLst/>
                    </a:prstGeom>
                    <a:noFill/>
                    <a:ln w="15875" cap="flat" cmpd="sng" algn="ctr">
                      <a:solidFill>
                        <a:srgbClr val="44546A">
                          <a:lumMod val="40000"/>
                          <a:lumOff val="60000"/>
                        </a:srgbClr>
                      </a:solidFill>
                      <a:prstDash val="solid"/>
                      <a:miter lim="800000"/>
                      <a:tailEnd type="triangle"/>
                    </a:ln>
                    <a:effectLst/>
                  </p:spPr>
                </p:cxnSp>
                <p:cxnSp>
                  <p:nvCxnSpPr>
                    <p:cNvPr id="127" name="Straight Arrow Connector 126">
                      <a:extLst>
                        <a:ext uri="{FF2B5EF4-FFF2-40B4-BE49-F238E27FC236}">
                          <a16:creationId xmlns:a16="http://schemas.microsoft.com/office/drawing/2014/main" id="{E513D458-AE05-48BF-D419-54BA437FB943}"/>
                        </a:ext>
                      </a:extLst>
                    </p:cNvPr>
                    <p:cNvCxnSpPr>
                      <a:cxnSpLocks/>
                    </p:cNvCxnSpPr>
                    <p:nvPr/>
                  </p:nvCxnSpPr>
                  <p:spPr>
                    <a:xfrm>
                      <a:off x="4092376" y="-322782"/>
                      <a:ext cx="0" cy="309418"/>
                    </a:xfrm>
                    <a:prstGeom prst="straightConnector1">
                      <a:avLst/>
                    </a:prstGeom>
                    <a:noFill/>
                    <a:ln w="15875" cap="flat" cmpd="sng" algn="ctr">
                      <a:solidFill>
                        <a:srgbClr val="44546A">
                          <a:lumMod val="40000"/>
                          <a:lumOff val="60000"/>
                        </a:srgbClr>
                      </a:solidFill>
                      <a:prstDash val="solid"/>
                      <a:miter lim="800000"/>
                      <a:tailEnd type="triangle"/>
                    </a:ln>
                    <a:effectLst/>
                  </p:spPr>
                </p:cxnSp>
              </p:grpSp>
              <p:grpSp>
                <p:nvGrpSpPr>
                  <p:cNvPr id="103" name="Group 102">
                    <a:extLst>
                      <a:ext uri="{FF2B5EF4-FFF2-40B4-BE49-F238E27FC236}">
                        <a16:creationId xmlns:a16="http://schemas.microsoft.com/office/drawing/2014/main" id="{19A42DCC-7581-DF99-9BBA-15161663A352}"/>
                      </a:ext>
                    </a:extLst>
                  </p:cNvPr>
                  <p:cNvGrpSpPr/>
                  <p:nvPr/>
                </p:nvGrpSpPr>
                <p:grpSpPr>
                  <a:xfrm>
                    <a:off x="7081" y="-2"/>
                    <a:ext cx="9660169" cy="9106454"/>
                    <a:chOff x="7081" y="-2"/>
                    <a:chExt cx="9660169" cy="9106454"/>
                  </a:xfrm>
                </p:grpSpPr>
                <p:sp>
                  <p:nvSpPr>
                    <p:cNvPr id="104" name="Rectangle: Rounded Corners 103">
                      <a:extLst>
                        <a:ext uri="{FF2B5EF4-FFF2-40B4-BE49-F238E27FC236}">
                          <a16:creationId xmlns:a16="http://schemas.microsoft.com/office/drawing/2014/main" id="{27074AF3-4C23-BFE9-86B8-E6329CB33071}"/>
                        </a:ext>
                      </a:extLst>
                    </p:cNvPr>
                    <p:cNvSpPr/>
                    <p:nvPr/>
                  </p:nvSpPr>
                  <p:spPr>
                    <a:xfrm>
                      <a:off x="27296" y="-1"/>
                      <a:ext cx="1990016" cy="857248"/>
                    </a:xfrm>
                    <a:prstGeom prst="roundRect">
                      <a:avLst/>
                    </a:prstGeom>
                    <a:solidFill>
                      <a:srgbClr val="44546A">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GB" sz="1300" b="0" i="0" u="none" strike="noStrike" kern="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Bodies </a:t>
                      </a:r>
                      <a:endParaRPr kumimoji="0" lang="sr-Latn-RS" sz="13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ctr" defTabSz="914400" eaLnBrk="0" fontAlgn="base" latinLnBrk="0" hangingPunct="0">
                        <a:lnSpc>
                          <a:spcPct val="107000"/>
                        </a:lnSpc>
                        <a:spcBef>
                          <a:spcPct val="0"/>
                        </a:spcBef>
                        <a:spcAft>
                          <a:spcPts val="0"/>
                        </a:spcAft>
                        <a:buClrTx/>
                        <a:buSzTx/>
                        <a:buFontTx/>
                        <a:buNone/>
                        <a:tabLst/>
                        <a:defRPr/>
                      </a:pPr>
                      <a:r>
                        <a:rPr kumimoji="0" lang="en-GB" sz="1300" b="0" i="0" u="none" strike="noStrike" kern="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(councils)</a:t>
                      </a:r>
                      <a:endParaRPr kumimoji="0" lang="sr-Latn-RS" sz="13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105" name="Rectangle: Rounded Corners 104">
                      <a:extLst>
                        <a:ext uri="{FF2B5EF4-FFF2-40B4-BE49-F238E27FC236}">
                          <a16:creationId xmlns:a16="http://schemas.microsoft.com/office/drawing/2014/main" id="{2BAE09BD-5ED9-6795-6603-6F9170A9415A}"/>
                        </a:ext>
                      </a:extLst>
                    </p:cNvPr>
                    <p:cNvSpPr/>
                    <p:nvPr/>
                  </p:nvSpPr>
                  <p:spPr>
                    <a:xfrm>
                      <a:off x="2421647" y="0"/>
                      <a:ext cx="1993909" cy="857248"/>
                    </a:xfrm>
                    <a:prstGeom prst="roundRect">
                      <a:avLst/>
                    </a:prstGeom>
                    <a:solidFill>
                      <a:srgbClr val="44546A">
                        <a:lumMod val="40000"/>
                        <a:lumOff val="6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8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Arial" panose="020B0604020202020204" pitchFamily="34" charset="0"/>
                        </a:rPr>
                        <a:t>Government institutions </a:t>
                      </a:r>
                      <a:r>
                        <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Arial" panose="020B0604020202020204" pitchFamily="34" charset="0"/>
                        </a:rPr>
                        <a:t>(Ministries, Agencies, Institutes) </a:t>
                      </a:r>
                      <a:endParaRPr kumimoji="0" lang="sr-Latn-RS" sz="10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06" name="Rectangle: Rounded Corners 105">
                      <a:extLst>
                        <a:ext uri="{FF2B5EF4-FFF2-40B4-BE49-F238E27FC236}">
                          <a16:creationId xmlns:a16="http://schemas.microsoft.com/office/drawing/2014/main" id="{74DE576C-B2BC-DC8E-56AD-FF6F3BFF1B79}"/>
                        </a:ext>
                      </a:extLst>
                    </p:cNvPr>
                    <p:cNvSpPr/>
                    <p:nvPr/>
                  </p:nvSpPr>
                  <p:spPr>
                    <a:xfrm>
                      <a:off x="4813195" y="0"/>
                      <a:ext cx="1923460" cy="857248"/>
                    </a:xfrm>
                    <a:prstGeom prst="roundRect">
                      <a:avLst/>
                    </a:prstGeom>
                    <a:solidFill>
                      <a:srgbClr val="44546A">
                        <a:lumMod val="40000"/>
                        <a:lumOff val="6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8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Schools, Universities, Faculties, Private providers </a:t>
                      </a:r>
                      <a:endParaRPr kumimoji="0" lang="sr-Latn-RS" sz="11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107" name="Rectangle: Rounded Corners 106">
                      <a:extLst>
                        <a:ext uri="{FF2B5EF4-FFF2-40B4-BE49-F238E27FC236}">
                          <a16:creationId xmlns:a16="http://schemas.microsoft.com/office/drawing/2014/main" id="{387136A9-55DA-8B8F-C979-8454336FA0A3}"/>
                        </a:ext>
                      </a:extLst>
                    </p:cNvPr>
                    <p:cNvSpPr/>
                    <p:nvPr/>
                  </p:nvSpPr>
                  <p:spPr>
                    <a:xfrm>
                      <a:off x="7286994" y="-2"/>
                      <a:ext cx="1719024" cy="857247"/>
                    </a:xfrm>
                    <a:prstGeom prst="roundRect">
                      <a:avLst/>
                    </a:prstGeom>
                    <a:solidFill>
                      <a:srgbClr val="44546A">
                        <a:lumMod val="40000"/>
                        <a:lumOff val="6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Employers, Professional associations</a:t>
                      </a:r>
                      <a:endParaRPr kumimoji="0" lang="sr-Latn-RS" sz="11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108" name="Rectangle: Rounded Corners 107">
                      <a:extLst>
                        <a:ext uri="{FF2B5EF4-FFF2-40B4-BE49-F238E27FC236}">
                          <a16:creationId xmlns:a16="http://schemas.microsoft.com/office/drawing/2014/main" id="{58D43386-BB59-F155-7C9A-91CB11FEDFAE}"/>
                        </a:ext>
                      </a:extLst>
                    </p:cNvPr>
                    <p:cNvSpPr/>
                    <p:nvPr/>
                  </p:nvSpPr>
                  <p:spPr>
                    <a:xfrm>
                      <a:off x="1702988" y="1051160"/>
                      <a:ext cx="5457825" cy="857250"/>
                    </a:xfrm>
                    <a:prstGeom prst="roundRect">
                      <a:avLst/>
                    </a:prstGeom>
                    <a:solidFill>
                      <a:srgbClr val="C00000"/>
                    </a:solidFill>
                    <a:ln w="12700" cap="flat" cmpd="sng" algn="ctr">
                      <a:solidFill>
                        <a:srgbClr val="CC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500" b="0" i="0" u="none" strike="noStrike" kern="0" cap="none" spc="0" normalizeH="0" baseline="0" noProof="0" dirty="0">
                          <a:ln>
                            <a:noFill/>
                          </a:ln>
                          <a:solidFill>
                            <a:schemeClr val="bg1"/>
                          </a:solidFill>
                          <a:effectLst/>
                          <a:uLnTx/>
                          <a:uFillTx/>
                          <a:latin typeface="Cambria" panose="02040503050406030204" pitchFamily="18" charset="0"/>
                          <a:ea typeface="Calibri" panose="020F0502020204030204" pitchFamily="34" charset="0"/>
                          <a:cs typeface="Arial" panose="020B0604020202020204" pitchFamily="34" charset="0"/>
                        </a:rPr>
                        <a:t>Initiative for developing and adopting the qualifications standard</a:t>
                      </a:r>
                      <a:endParaRPr kumimoji="0" lang="sr-Latn-RS" sz="1500" b="0" i="0" u="none" strike="noStrike" kern="0" cap="none" spc="0" normalizeH="0" baseline="0" noProof="0" dirty="0">
                        <a:ln>
                          <a:noFill/>
                        </a:ln>
                        <a:solidFill>
                          <a:schemeClr val="bg1"/>
                        </a:solidFill>
                        <a:effectLst/>
                        <a:uLnTx/>
                        <a:uFillTx/>
                        <a:latin typeface="Calibri"/>
                        <a:ea typeface="Calibri" panose="020F0502020204030204" pitchFamily="34" charset="0"/>
                        <a:cs typeface="Arial" panose="020B0604020202020204" pitchFamily="34" charset="0"/>
                      </a:endParaRPr>
                    </a:p>
                  </p:txBody>
                </p:sp>
                <p:sp>
                  <p:nvSpPr>
                    <p:cNvPr id="109" name="Rectangle: Rounded Corners 108">
                      <a:extLst>
                        <a:ext uri="{FF2B5EF4-FFF2-40B4-BE49-F238E27FC236}">
                          <a16:creationId xmlns:a16="http://schemas.microsoft.com/office/drawing/2014/main" id="{CD5A7587-7F08-157F-5A57-426218368F45}"/>
                        </a:ext>
                      </a:extLst>
                    </p:cNvPr>
                    <p:cNvSpPr/>
                    <p:nvPr/>
                  </p:nvSpPr>
                  <p:spPr>
                    <a:xfrm>
                      <a:off x="3321647" y="7868967"/>
                      <a:ext cx="2209800" cy="1236173"/>
                    </a:xfrm>
                    <a:prstGeom prst="roundRect">
                      <a:avLst/>
                    </a:prstGeom>
                    <a:solidFill>
                      <a:srgbClr val="990000"/>
                    </a:solidFill>
                    <a:ln w="12700" cap="flat" cmpd="sng" algn="ctr">
                      <a:noFill/>
                      <a:prstDash val="solid"/>
                      <a:miter lim="800000"/>
                    </a:ln>
                    <a:effectLst/>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500" b="0" i="0" u="none" strike="noStrike" kern="0" cap="none" spc="0" normalizeH="0" baseline="0" noProof="0" dirty="0" err="1">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MoESTD</a:t>
                      </a:r>
                      <a:endParaRPr kumimoji="0" lang="sr-Latn-RS" sz="15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0" name="Rectangle: Rounded Corners 109">
                      <a:extLst>
                        <a:ext uri="{FF2B5EF4-FFF2-40B4-BE49-F238E27FC236}">
                          <a16:creationId xmlns:a16="http://schemas.microsoft.com/office/drawing/2014/main" id="{143CB7F9-1F8F-2BAF-521A-E58D532E949D}"/>
                        </a:ext>
                      </a:extLst>
                    </p:cNvPr>
                    <p:cNvSpPr/>
                    <p:nvPr/>
                  </p:nvSpPr>
                  <p:spPr>
                    <a:xfrm>
                      <a:off x="3009985" y="2262814"/>
                      <a:ext cx="2850078" cy="1234440"/>
                    </a:xfrm>
                    <a:prstGeom prst="roundRect">
                      <a:avLst/>
                    </a:prstGeom>
                    <a:solidFill>
                      <a:srgbClr val="5B9BD5">
                        <a:lumMod val="50000"/>
                      </a:srgbClr>
                    </a:solid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Qualification Agency </a:t>
                      </a:r>
                      <a:endParaRPr kumimoji="0" lang="sr-Latn-RS" sz="15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1" name="Rectangle: Rounded Corners 110">
                      <a:extLst>
                        <a:ext uri="{FF2B5EF4-FFF2-40B4-BE49-F238E27FC236}">
                          <a16:creationId xmlns:a16="http://schemas.microsoft.com/office/drawing/2014/main" id="{B2215EA1-89A2-9CE7-E0B9-6ECED9B34BA0}"/>
                        </a:ext>
                      </a:extLst>
                    </p:cNvPr>
                    <p:cNvSpPr/>
                    <p:nvPr/>
                  </p:nvSpPr>
                  <p:spPr>
                    <a:xfrm>
                      <a:off x="7081" y="7866698"/>
                      <a:ext cx="2838203" cy="1239754"/>
                    </a:xfrm>
                    <a:prstGeom prst="roundRect">
                      <a:avLst/>
                    </a:prstGeom>
                    <a:solidFill>
                      <a:srgbClr val="70AD47">
                        <a:lumMod val="75000"/>
                      </a:srgbClr>
                    </a:solid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GB" sz="15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NQFS Council </a:t>
                      </a:r>
                      <a:endParaRPr kumimoji="0" lang="sr-Latn-RS" sz="15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2" name="Rectangle: Rounded Corners 111">
                      <a:extLst>
                        <a:ext uri="{FF2B5EF4-FFF2-40B4-BE49-F238E27FC236}">
                          <a16:creationId xmlns:a16="http://schemas.microsoft.com/office/drawing/2014/main" id="{91BE2287-98D8-B5EF-4B3A-3A7D1E118B45}"/>
                        </a:ext>
                      </a:extLst>
                    </p:cNvPr>
                    <p:cNvSpPr/>
                    <p:nvPr/>
                  </p:nvSpPr>
                  <p:spPr>
                    <a:xfrm>
                      <a:off x="3009985" y="3884552"/>
                      <a:ext cx="2850078" cy="1508168"/>
                    </a:xfrm>
                    <a:prstGeom prst="roundRect">
                      <a:avLst/>
                    </a:prstGeom>
                    <a:solidFill>
                      <a:srgbClr val="70AD47">
                        <a:lumMod val="50000"/>
                      </a:srgbClr>
                    </a:solid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GB" sz="15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Sector Skill Council </a:t>
                      </a:r>
                      <a:endParaRPr kumimoji="0" lang="sr-Latn-RS" sz="15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3" name="Rectangle: Rounded Corners 112">
                      <a:extLst>
                        <a:ext uri="{FF2B5EF4-FFF2-40B4-BE49-F238E27FC236}">
                          <a16:creationId xmlns:a16="http://schemas.microsoft.com/office/drawing/2014/main" id="{084933DB-C675-9746-08A3-19C061E514FC}"/>
                        </a:ext>
                      </a:extLst>
                    </p:cNvPr>
                    <p:cNvSpPr/>
                    <p:nvPr/>
                  </p:nvSpPr>
                  <p:spPr>
                    <a:xfrm>
                      <a:off x="3010298" y="5721160"/>
                      <a:ext cx="2850078" cy="1234440"/>
                    </a:xfrm>
                    <a:prstGeom prst="roundRect">
                      <a:avLst/>
                    </a:prstGeom>
                    <a:solidFill>
                      <a:srgbClr val="5B9BD5">
                        <a:lumMod val="50000"/>
                      </a:srgbClr>
                    </a:solid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Qualification Agency </a:t>
                      </a:r>
                      <a:endParaRPr kumimoji="0" lang="sr-Latn-RS" sz="15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4" name="Oval 113">
                      <a:extLst>
                        <a:ext uri="{FF2B5EF4-FFF2-40B4-BE49-F238E27FC236}">
                          <a16:creationId xmlns:a16="http://schemas.microsoft.com/office/drawing/2014/main" id="{8C4281E9-E786-B60D-F14B-B2A035A97DBC}"/>
                        </a:ext>
                      </a:extLst>
                    </p:cNvPr>
                    <p:cNvSpPr/>
                    <p:nvPr/>
                  </p:nvSpPr>
                  <p:spPr>
                    <a:xfrm>
                      <a:off x="136791" y="4021953"/>
                      <a:ext cx="2053087" cy="1032394"/>
                    </a:xfrm>
                    <a:prstGeom prst="ellipse">
                      <a:avLst/>
                    </a:prstGeom>
                    <a:gradFill flip="none" rotWithShape="1">
                      <a:gsLst>
                        <a:gs pos="0">
                          <a:srgbClr val="5B9BD5">
                            <a:lumMod val="50000"/>
                          </a:srgbClr>
                        </a:gs>
                        <a:gs pos="100000">
                          <a:srgbClr val="5B9BD5"/>
                        </a:gs>
                      </a:gsLst>
                      <a:lin ang="5400000" scaled="1"/>
                      <a:tileRect/>
                    </a:gradFill>
                    <a:ln w="22225" cap="flat" cmpd="sng" algn="ctr">
                      <a:solidFill>
                        <a:srgbClr val="5B9BD5">
                          <a:lumMod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800"/>
                        </a:spcAft>
                        <a:buClrTx/>
                        <a:buSzTx/>
                        <a:buFontTx/>
                        <a:buNone/>
                        <a:tabLst/>
                        <a:defRPr/>
                      </a:pPr>
                      <a:endParaRPr kumimoji="0" lang="sr-Latn-RS" sz="1300" b="0" i="1"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5" name="Oval 114">
                      <a:extLst>
                        <a:ext uri="{FF2B5EF4-FFF2-40B4-BE49-F238E27FC236}">
                          <a16:creationId xmlns:a16="http://schemas.microsoft.com/office/drawing/2014/main" id="{37B9F312-FD1C-4764-381A-EE9A41F1089D}"/>
                        </a:ext>
                      </a:extLst>
                    </p:cNvPr>
                    <p:cNvSpPr/>
                    <p:nvPr/>
                  </p:nvSpPr>
                  <p:spPr>
                    <a:xfrm>
                      <a:off x="7286994" y="1199356"/>
                      <a:ext cx="2380256" cy="1145011"/>
                    </a:xfrm>
                    <a:prstGeom prst="ellipse">
                      <a:avLst/>
                    </a:prstGeom>
                    <a:gradFill>
                      <a:gsLst>
                        <a:gs pos="100000">
                          <a:srgbClr val="CCECFF"/>
                        </a:gs>
                        <a:gs pos="0">
                          <a:srgbClr val="9999FF"/>
                        </a:gs>
                      </a:gsLst>
                      <a:lin ang="5400000" scaled="1"/>
                    </a:gradFill>
                    <a:ln w="19050" cap="flat" cmpd="sng" algn="ctr">
                      <a:solidFill>
                        <a:srgbClr val="9999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800"/>
                        </a:spcAft>
                        <a:buClrTx/>
                        <a:buSzTx/>
                        <a:buFontTx/>
                        <a:buNone/>
                        <a:tabLst/>
                        <a:defRPr/>
                      </a:pPr>
                      <a:r>
                        <a:rPr kumimoji="0" lang="en-US" sz="1500" b="0" i="0" u="none" strike="noStrike" kern="0" cap="none" spc="0" normalizeH="0" baseline="0" noProof="0">
                          <a:ln>
                            <a:noFill/>
                          </a:ln>
                          <a:solidFill>
                            <a:srgbClr val="000000"/>
                          </a:solidFill>
                          <a:effectLst/>
                          <a:uLnTx/>
                          <a:uFillTx/>
                          <a:latin typeface="Cambria" panose="02040503050406030204" pitchFamily="18" charset="0"/>
                          <a:ea typeface="Calibri" panose="020F0502020204030204" pitchFamily="34" charset="0"/>
                          <a:cs typeface="Arial" panose="020B0604020202020204" pitchFamily="34" charset="0"/>
                        </a:rPr>
                        <a:t> </a:t>
                      </a:r>
                      <a:endParaRPr kumimoji="0" lang="sr-Latn-RS" sz="1500" b="0" i="0" u="none" strike="noStrike" kern="0" cap="none" spc="0" normalizeH="0" baseline="0" noProof="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6" name="Oval 115">
                      <a:extLst>
                        <a:ext uri="{FF2B5EF4-FFF2-40B4-BE49-F238E27FC236}">
                          <a16:creationId xmlns:a16="http://schemas.microsoft.com/office/drawing/2014/main" id="{4AD06AC9-D0E0-883C-AFB9-1B9D65EAC369}"/>
                        </a:ext>
                      </a:extLst>
                    </p:cNvPr>
                    <p:cNvSpPr/>
                    <p:nvPr/>
                  </p:nvSpPr>
                  <p:spPr>
                    <a:xfrm>
                      <a:off x="6510784" y="5797331"/>
                      <a:ext cx="2380255" cy="1021138"/>
                    </a:xfrm>
                    <a:prstGeom prst="ellipse">
                      <a:avLst/>
                    </a:prstGeom>
                    <a:gradFill>
                      <a:gsLst>
                        <a:gs pos="0">
                          <a:srgbClr val="5B9BD5">
                            <a:lumMod val="50000"/>
                          </a:srgbClr>
                        </a:gs>
                        <a:gs pos="100000">
                          <a:srgbClr val="5B9BD5"/>
                        </a:gs>
                      </a:gsLst>
                      <a:lin ang="5400000" scaled="1"/>
                    </a:gradFill>
                    <a:ln w="22225" cap="flat" cmpd="sng" algn="ctr">
                      <a:solidFill>
                        <a:srgbClr val="5B9BD5">
                          <a:lumMod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500" b="0" i="0" u="none" strike="noStrike" kern="0" cap="none" spc="0" normalizeH="0" baseline="0" noProof="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 </a:t>
                      </a:r>
                      <a:endParaRPr kumimoji="0" lang="sr-Latn-RS" sz="1500" b="0" i="0" u="none" strike="noStrike" kern="0" cap="none" spc="0" normalizeH="0" baseline="0" noProof="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7" name="Rectangle: Rounded Corners 116">
                      <a:extLst>
                        <a:ext uri="{FF2B5EF4-FFF2-40B4-BE49-F238E27FC236}">
                          <a16:creationId xmlns:a16="http://schemas.microsoft.com/office/drawing/2014/main" id="{74DA7610-E076-32D7-8E8D-8A4847D6EFFA}"/>
                        </a:ext>
                      </a:extLst>
                    </p:cNvPr>
                    <p:cNvSpPr/>
                    <p:nvPr/>
                  </p:nvSpPr>
                  <p:spPr>
                    <a:xfrm>
                      <a:off x="3016950" y="2770664"/>
                      <a:ext cx="2840284" cy="738763"/>
                    </a:xfrm>
                    <a:prstGeom prst="roundRect">
                      <a:avLst/>
                    </a:prstGeom>
                    <a:solidFill>
                      <a:srgbClr val="5B9BD5"/>
                    </a:solidFill>
                    <a:ln w="15875" cap="flat" cmpd="sng" algn="ctr">
                      <a:solidFill>
                        <a:srgbClr val="5B9BD5">
                          <a:lumMod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Assessment of the relevance of the Initiative</a:t>
                      </a:r>
                      <a:endParaRPr kumimoji="0" lang="sr-Latn-RS" sz="12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8" name="Rectangle: Rounded Corners 117">
                      <a:extLst>
                        <a:ext uri="{FF2B5EF4-FFF2-40B4-BE49-F238E27FC236}">
                          <a16:creationId xmlns:a16="http://schemas.microsoft.com/office/drawing/2014/main" id="{42F5496F-CB52-B887-D382-294E97B18873}"/>
                        </a:ext>
                      </a:extLst>
                    </p:cNvPr>
                    <p:cNvSpPr/>
                    <p:nvPr/>
                  </p:nvSpPr>
                  <p:spPr>
                    <a:xfrm>
                      <a:off x="3016950" y="6141073"/>
                      <a:ext cx="2836119" cy="815302"/>
                    </a:xfrm>
                    <a:prstGeom prst="roundRect">
                      <a:avLst/>
                    </a:prstGeom>
                    <a:solidFill>
                      <a:srgbClr val="5B9BD5"/>
                    </a:solidFill>
                    <a:ln w="15875" cap="flat" cmpd="sng" algn="ctr">
                      <a:solidFill>
                        <a:srgbClr val="5B9BD5">
                          <a:lumMod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Development of qualification  standard</a:t>
                      </a:r>
                      <a:endParaRPr kumimoji="0" lang="sr-Latn-RS" sz="12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19" name="Rectangle: Rounded Corners 118">
                      <a:extLst>
                        <a:ext uri="{FF2B5EF4-FFF2-40B4-BE49-F238E27FC236}">
                          <a16:creationId xmlns:a16="http://schemas.microsoft.com/office/drawing/2014/main" id="{F40CBF84-F8E9-62B2-4BCD-45001D63E167}"/>
                        </a:ext>
                      </a:extLst>
                    </p:cNvPr>
                    <p:cNvSpPr/>
                    <p:nvPr/>
                  </p:nvSpPr>
                  <p:spPr>
                    <a:xfrm>
                      <a:off x="3016950" y="4333667"/>
                      <a:ext cx="2833052" cy="1047341"/>
                    </a:xfrm>
                    <a:prstGeom prst="roundRect">
                      <a:avLst/>
                    </a:prstGeom>
                    <a:solidFill>
                      <a:srgbClr val="70AD47"/>
                    </a:solidFill>
                    <a:ln w="15875" cap="flat" cmpd="sng" algn="ctr">
                      <a:solidFill>
                        <a:srgbClr val="70AD47">
                          <a:lumMod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Decision making on development of qualification standard</a:t>
                      </a:r>
                      <a:endParaRPr kumimoji="0" lang="sr-Latn-RS" sz="12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20" name="Rectangle: Rounded Corners 119">
                      <a:extLst>
                        <a:ext uri="{FF2B5EF4-FFF2-40B4-BE49-F238E27FC236}">
                          <a16:creationId xmlns:a16="http://schemas.microsoft.com/office/drawing/2014/main" id="{623CB745-ACFA-CDD2-4001-784E4966680F}"/>
                        </a:ext>
                      </a:extLst>
                    </p:cNvPr>
                    <p:cNvSpPr/>
                    <p:nvPr/>
                  </p:nvSpPr>
                  <p:spPr>
                    <a:xfrm>
                      <a:off x="10572" y="8286769"/>
                      <a:ext cx="2824821" cy="810849"/>
                    </a:xfrm>
                    <a:prstGeom prst="roundRect">
                      <a:avLst/>
                    </a:prstGeom>
                    <a:solidFill>
                      <a:srgbClr val="70AD47">
                        <a:lumMod val="60000"/>
                        <a:lumOff val="40000"/>
                      </a:srgbClr>
                    </a:solidFill>
                    <a:ln w="12700" cap="flat" cmpd="sng" algn="ctr">
                      <a:solidFill>
                        <a:srgbClr val="70AD47">
                          <a:lumMod val="7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Adoption of qualification standard</a:t>
                      </a:r>
                      <a:endParaRPr kumimoji="0" lang="sr-Latn-RS" sz="12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121" name="Rectangle: Rounded Corners 120">
                      <a:extLst>
                        <a:ext uri="{FF2B5EF4-FFF2-40B4-BE49-F238E27FC236}">
                          <a16:creationId xmlns:a16="http://schemas.microsoft.com/office/drawing/2014/main" id="{A9F31789-ABC4-37CC-8628-392F08A4BFC3}"/>
                        </a:ext>
                      </a:extLst>
                    </p:cNvPr>
                    <p:cNvSpPr/>
                    <p:nvPr/>
                  </p:nvSpPr>
                  <p:spPr>
                    <a:xfrm>
                      <a:off x="6087214" y="7869635"/>
                      <a:ext cx="2850078" cy="1234441"/>
                    </a:xfrm>
                    <a:prstGeom prst="roundRect">
                      <a:avLst/>
                    </a:prstGeom>
                    <a:solidFill>
                      <a:srgbClr val="5B9BD5">
                        <a:lumMod val="50000"/>
                      </a:srgbClr>
                    </a:solid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45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Qualification Agency </a:t>
                      </a:r>
                      <a:endParaRPr kumimoji="0" lang="sr-Latn-RS" sz="145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22" name="Rectangle: Rounded Corners 121">
                      <a:extLst>
                        <a:ext uri="{FF2B5EF4-FFF2-40B4-BE49-F238E27FC236}">
                          <a16:creationId xmlns:a16="http://schemas.microsoft.com/office/drawing/2014/main" id="{528AC5D4-AE8B-195B-2CC3-9E6BF7C385DB}"/>
                        </a:ext>
                      </a:extLst>
                    </p:cNvPr>
                    <p:cNvSpPr/>
                    <p:nvPr/>
                  </p:nvSpPr>
                  <p:spPr>
                    <a:xfrm>
                      <a:off x="6096904" y="8286769"/>
                      <a:ext cx="2830013" cy="807751"/>
                    </a:xfrm>
                    <a:prstGeom prst="roundRect">
                      <a:avLst/>
                    </a:prstGeom>
                    <a:solidFill>
                      <a:srgbClr val="5B9BD5"/>
                    </a:solidFill>
                    <a:ln w="15875" cap="flat" cmpd="sng" algn="ctr">
                      <a:solidFill>
                        <a:srgbClr val="5B9BD5">
                          <a:lumMod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NQFS Register</a:t>
                      </a:r>
                      <a:endParaRPr kumimoji="0" lang="sr-Latn-RS" sz="1200" b="0" i="0" u="none" strike="noStrike" kern="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123" name="Rectangle: Rounded Corners 122">
                      <a:extLst>
                        <a:ext uri="{FF2B5EF4-FFF2-40B4-BE49-F238E27FC236}">
                          <a16:creationId xmlns:a16="http://schemas.microsoft.com/office/drawing/2014/main" id="{6F612F64-654C-7DD1-2F39-0A73FA953715}"/>
                        </a:ext>
                      </a:extLst>
                    </p:cNvPr>
                    <p:cNvSpPr/>
                    <p:nvPr/>
                  </p:nvSpPr>
                  <p:spPr>
                    <a:xfrm>
                      <a:off x="3329527" y="8286769"/>
                      <a:ext cx="2190648" cy="807750"/>
                    </a:xfrm>
                    <a:prstGeom prst="roundRect">
                      <a:avLst/>
                    </a:prstGeom>
                    <a:solidFill>
                      <a:srgbClr val="D60029"/>
                    </a:solidFill>
                    <a:ln w="12700" cap="flat" cmpd="sng" algn="ctr">
                      <a:solidFill>
                        <a:srgbClr val="99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mbria" panose="02040503050406030204" pitchFamily="18" charset="0"/>
                          <a:ea typeface="Calibri" panose="020F0502020204030204" pitchFamily="34" charset="0"/>
                          <a:cs typeface="Arial" panose="020B0604020202020204" pitchFamily="34" charset="0"/>
                        </a:rPr>
                        <a:t>Adoption</a:t>
                      </a:r>
                      <a:endParaRPr kumimoji="0" lang="sr-Latn-RS" sz="1200" b="0" i="0" u="none" strike="noStrike" kern="0" cap="none" spc="0" normalizeH="0" baseline="0" noProof="0" dirty="0">
                        <a:ln>
                          <a:noFill/>
                        </a:ln>
                        <a:solidFill>
                          <a:schemeClr val="bg1"/>
                        </a:solidFill>
                        <a:effectLst/>
                        <a:uLnTx/>
                        <a:uFillTx/>
                        <a:latin typeface="Calibri"/>
                        <a:ea typeface="Calibri" panose="020F0502020204030204" pitchFamily="34" charset="0"/>
                        <a:cs typeface="Arial" panose="020B0604020202020204" pitchFamily="34" charset="0"/>
                      </a:endParaRPr>
                    </a:p>
                  </p:txBody>
                </p:sp>
              </p:grpSp>
            </p:grpSp>
            <p:sp>
              <p:nvSpPr>
                <p:cNvPr id="100" name="Text Box 30">
                  <a:extLst>
                    <a:ext uri="{FF2B5EF4-FFF2-40B4-BE49-F238E27FC236}">
                      <a16:creationId xmlns:a16="http://schemas.microsoft.com/office/drawing/2014/main" id="{0260BA98-700A-D4F4-9995-FDD78348EF52}"/>
                    </a:ext>
                  </a:extLst>
                </p:cNvPr>
                <p:cNvSpPr txBox="1"/>
                <p:nvPr/>
              </p:nvSpPr>
              <p:spPr>
                <a:xfrm>
                  <a:off x="6547882" y="6025433"/>
                  <a:ext cx="2610082" cy="4830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100" b="0" i="1"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Rulebook on NQFS Register</a:t>
                  </a:r>
                  <a:endParaRPr kumimoji="0" lang="sr-Latn-RS" sz="11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100" b="0" i="1"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Rulebook on CLASSNQFS</a:t>
                  </a:r>
                  <a:endParaRPr kumimoji="0" lang="sr-Latn-RS" sz="11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p:sp>
              <p:nvSpPr>
                <p:cNvPr id="101" name="Text Box 30">
                  <a:extLst>
                    <a:ext uri="{FF2B5EF4-FFF2-40B4-BE49-F238E27FC236}">
                      <a16:creationId xmlns:a16="http://schemas.microsoft.com/office/drawing/2014/main" id="{AEEA351B-4213-EE42-B2AF-024A0176E136}"/>
                    </a:ext>
                  </a:extLst>
                </p:cNvPr>
                <p:cNvSpPr txBox="1"/>
                <p:nvPr/>
              </p:nvSpPr>
              <p:spPr>
                <a:xfrm>
                  <a:off x="73335" y="4285024"/>
                  <a:ext cx="2394625" cy="4830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800"/>
                    </a:spcAft>
                    <a:buClrTx/>
                    <a:buSzTx/>
                    <a:buFontTx/>
                    <a:buNone/>
                    <a:tabLst/>
                    <a:defRPr/>
                  </a:pPr>
                  <a:r>
                    <a:rPr kumimoji="0" lang="en-US" sz="1050" b="0" i="1" u="none" strike="noStrike" kern="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Arial" panose="020B0604020202020204" pitchFamily="34" charset="0"/>
                    </a:rPr>
                    <a:t>Methodology of qualification standard development</a:t>
                  </a:r>
                  <a:endParaRPr kumimoji="0" lang="sr-Latn-RS" sz="1050" b="0" i="1"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98" name="Text Box 32">
                <a:extLst>
                  <a:ext uri="{FF2B5EF4-FFF2-40B4-BE49-F238E27FC236}">
                    <a16:creationId xmlns:a16="http://schemas.microsoft.com/office/drawing/2014/main" id="{5CF6F733-3DE8-1F61-DD13-82E7390AE041}"/>
                  </a:ext>
                </a:extLst>
              </p:cNvPr>
              <p:cNvSpPr txBox="1"/>
              <p:nvPr/>
            </p:nvSpPr>
            <p:spPr>
              <a:xfrm>
                <a:off x="7382291" y="1298915"/>
                <a:ext cx="2444538" cy="71599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0" fontAlgn="base" latinLnBrk="0" hangingPunct="0">
                  <a:lnSpc>
                    <a:spcPct val="107000"/>
                  </a:lnSpc>
                  <a:spcBef>
                    <a:spcPct val="0"/>
                  </a:spcBef>
                  <a:spcAft>
                    <a:spcPts val="0"/>
                  </a:spcAft>
                  <a:buClrTx/>
                  <a:buSzTx/>
                  <a:buFontTx/>
                  <a:buNone/>
                  <a:tabLst/>
                  <a:defRPr/>
                </a:pPr>
                <a:r>
                  <a:rPr kumimoji="0" lang="en-US" sz="1100" b="0" i="1"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Arial" panose="020B0604020202020204" pitchFamily="34" charset="0"/>
                  </a:rPr>
                  <a:t>Elaborate justification of qualification and proposal of qualification standard</a:t>
                </a:r>
                <a:endParaRPr kumimoji="0" lang="sr-Latn-RS" sz="11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0D7A24F1-5A72-4C83-A08B-B196B4BF7CDB}"/>
                </a:ext>
              </a:extLst>
            </p:cNvPr>
            <p:cNvGrpSpPr/>
            <p:nvPr/>
          </p:nvGrpSpPr>
          <p:grpSpPr>
            <a:xfrm>
              <a:off x="2054166" y="2401999"/>
              <a:ext cx="3712379" cy="3908336"/>
              <a:chOff x="2054166" y="2401999"/>
              <a:chExt cx="3712379" cy="3908336"/>
            </a:xfrm>
          </p:grpSpPr>
          <p:cxnSp>
            <p:nvCxnSpPr>
              <p:cNvPr id="128" name="Straight Arrow Connector 127">
                <a:extLst>
                  <a:ext uri="{FF2B5EF4-FFF2-40B4-BE49-F238E27FC236}">
                    <a16:creationId xmlns:a16="http://schemas.microsoft.com/office/drawing/2014/main" id="{DE72974C-A071-A722-2983-E474B5B75461}"/>
                  </a:ext>
                </a:extLst>
              </p:cNvPr>
              <p:cNvCxnSpPr>
                <a:cxnSpLocks/>
                <a:endCxn id="111" idx="0"/>
              </p:cNvCxnSpPr>
              <p:nvPr/>
            </p:nvCxnSpPr>
            <p:spPr>
              <a:xfrm flipH="1">
                <a:off x="2054166" y="5381256"/>
                <a:ext cx="2430612" cy="513076"/>
              </a:xfrm>
              <a:prstGeom prst="straightConnector1">
                <a:avLst/>
              </a:prstGeom>
              <a:ln w="15875">
                <a:gradFill flip="none" rotWithShape="1">
                  <a:gsLst>
                    <a:gs pos="0">
                      <a:schemeClr val="accent1">
                        <a:lumMod val="50000"/>
                      </a:schemeClr>
                    </a:gs>
                    <a:gs pos="100000">
                      <a:schemeClr val="tx2">
                        <a:lumMod val="60000"/>
                        <a:lumOff val="4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31FA05E-1256-77C4-1ED8-1A595238E9E1}"/>
                  </a:ext>
                </a:extLst>
              </p:cNvPr>
              <p:cNvCxnSpPr/>
              <p:nvPr/>
            </p:nvCxnSpPr>
            <p:spPr>
              <a:xfrm>
                <a:off x="3176562" y="6310335"/>
                <a:ext cx="431165" cy="0"/>
              </a:xfrm>
              <a:prstGeom prst="straightConnector1">
                <a:avLst/>
              </a:prstGeom>
              <a:ln w="15875">
                <a:gradFill flip="none" rotWithShape="1">
                  <a:gsLst>
                    <a:gs pos="0">
                      <a:schemeClr val="tx2">
                        <a:lumMod val="60000"/>
                        <a:lumOff val="40000"/>
                      </a:schemeClr>
                    </a:gs>
                    <a:gs pos="100000">
                      <a:schemeClr val="accent5">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CA063F5F-9689-B0C5-379A-FFDE5652A3A7}"/>
                  </a:ext>
                </a:extLst>
              </p:cNvPr>
              <p:cNvCxnSpPr/>
              <p:nvPr/>
            </p:nvCxnSpPr>
            <p:spPr>
              <a:xfrm>
                <a:off x="5335380" y="6310335"/>
                <a:ext cx="431165" cy="0"/>
              </a:xfrm>
              <a:prstGeom prst="straightConnector1">
                <a:avLst/>
              </a:prstGeom>
              <a:ln w="15875">
                <a:gradFill flip="none" rotWithShape="1">
                  <a:gsLst>
                    <a:gs pos="100000">
                      <a:schemeClr val="accent1">
                        <a:lumMod val="50000"/>
                      </a:schemeClr>
                    </a:gs>
                    <a:gs pos="0">
                      <a:schemeClr val="accent5">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290D809-A6E5-DF95-DCD5-2BA56FFE16E5}"/>
                  </a:ext>
                </a:extLst>
              </p:cNvPr>
              <p:cNvCxnSpPr>
                <a:cxnSpLocks/>
              </p:cNvCxnSpPr>
              <p:nvPr/>
            </p:nvCxnSpPr>
            <p:spPr>
              <a:xfrm>
                <a:off x="4498332" y="2401999"/>
                <a:ext cx="0" cy="190266"/>
              </a:xfrm>
              <a:prstGeom prst="straightConnector1">
                <a:avLst/>
              </a:prstGeom>
              <a:ln w="15875">
                <a:gradFill flip="none" rotWithShape="1">
                  <a:gsLst>
                    <a:gs pos="0">
                      <a:srgbClr val="7030A0"/>
                    </a:gs>
                    <a:gs pos="100000">
                      <a:schemeClr val="accent1">
                        <a:lumMod val="5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BC54F9AD-E023-4946-0564-C19978328A23}"/>
                  </a:ext>
                </a:extLst>
              </p:cNvPr>
              <p:cNvCxnSpPr>
                <a:cxnSpLocks/>
              </p:cNvCxnSpPr>
              <p:nvPr/>
            </p:nvCxnSpPr>
            <p:spPr>
              <a:xfrm>
                <a:off x="4498332" y="3348115"/>
                <a:ext cx="0" cy="222101"/>
              </a:xfrm>
              <a:prstGeom prst="straightConnector1">
                <a:avLst/>
              </a:prstGeom>
              <a:ln w="15875">
                <a:gradFill flip="none" rotWithShape="1">
                  <a:gsLst>
                    <a:gs pos="0">
                      <a:schemeClr val="accent1">
                        <a:lumMod val="50000"/>
                      </a:schemeClr>
                    </a:gs>
                    <a:gs pos="100000">
                      <a:schemeClr val="accent6">
                        <a:lumMod val="5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2CA51D1-D35F-A532-0C9D-E210AEF9CE59}"/>
                  </a:ext>
                </a:extLst>
              </p:cNvPr>
              <p:cNvCxnSpPr>
                <a:cxnSpLocks/>
              </p:cNvCxnSpPr>
              <p:nvPr/>
            </p:nvCxnSpPr>
            <p:spPr>
              <a:xfrm>
                <a:off x="4498332" y="4438555"/>
                <a:ext cx="0" cy="197608"/>
              </a:xfrm>
              <a:prstGeom prst="straightConnector1">
                <a:avLst/>
              </a:prstGeom>
              <a:ln w="15875">
                <a:gradFill flip="none" rotWithShape="1">
                  <a:gsLst>
                    <a:gs pos="0">
                      <a:schemeClr val="accent6">
                        <a:lumMod val="50000"/>
                      </a:schemeClr>
                    </a:gs>
                    <a:gs pos="100000">
                      <a:schemeClr val="accent1">
                        <a:lumMod val="50000"/>
                      </a:schemeClr>
                    </a:gs>
                  </a:gsLst>
                  <a:lin ang="8100000" scaled="1"/>
                  <a:tileRect/>
                </a:gra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0151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AA32-B704-4357-AD3A-CF4FC9EDEF1A}"/>
              </a:ext>
            </a:extLst>
          </p:cNvPr>
          <p:cNvSpPr>
            <a:spLocks noGrp="1"/>
          </p:cNvSpPr>
          <p:nvPr>
            <p:ph type="title"/>
          </p:nvPr>
        </p:nvSpPr>
        <p:spPr>
          <a:xfrm>
            <a:off x="1015863" y="352338"/>
            <a:ext cx="7112274" cy="379406"/>
          </a:xfrm>
        </p:spPr>
        <p:txBody>
          <a:bodyPr/>
          <a:lstStyle/>
          <a:p>
            <a:r>
              <a:rPr lang="en-US" dirty="0"/>
              <a:t>Recognition of prior learning (VNFIL)</a:t>
            </a:r>
            <a:endParaRPr lang="sr-Latn-RS" dirty="0"/>
          </a:p>
        </p:txBody>
      </p:sp>
      <p:sp>
        <p:nvSpPr>
          <p:cNvPr id="3" name="Content Placeholder 2">
            <a:extLst>
              <a:ext uri="{FF2B5EF4-FFF2-40B4-BE49-F238E27FC236}">
                <a16:creationId xmlns:a16="http://schemas.microsoft.com/office/drawing/2014/main" id="{BEB26404-F79B-420F-BDF3-01FDBA41CF5C}"/>
              </a:ext>
            </a:extLst>
          </p:cNvPr>
          <p:cNvSpPr>
            <a:spLocks noGrp="1"/>
          </p:cNvSpPr>
          <p:nvPr>
            <p:ph idx="1"/>
          </p:nvPr>
        </p:nvSpPr>
        <p:spPr>
          <a:xfrm>
            <a:off x="628650" y="1312792"/>
            <a:ext cx="7886700" cy="3460004"/>
          </a:xfrm>
        </p:spPr>
        <p:txBody>
          <a:bodyPr/>
          <a:lstStyle/>
          <a:p>
            <a:pPr algn="just">
              <a:spcBef>
                <a:spcPts val="0"/>
              </a:spcBef>
              <a:spcAft>
                <a:spcPts val="900"/>
              </a:spcAft>
              <a:buFont typeface="Courier New" panose="02070309020205020404" pitchFamily="49" charset="0"/>
              <a:buChar char="o"/>
            </a:pPr>
            <a:r>
              <a:rPr lang="en-GB" sz="1800" dirty="0"/>
              <a:t>an AE activity which is achieved through the assessment of knowledge, skills, abilities and attitudes acquired through education, life or work experience, which enables further learning and increases competitiveness in the labour market; the term is equated with the term VNFIL, in line with the European guidelines for validating non-formal and informal learning (NQFS Law)</a:t>
            </a:r>
          </a:p>
          <a:p>
            <a:pPr algn="just">
              <a:spcBef>
                <a:spcPts val="0"/>
              </a:spcBef>
              <a:spcAft>
                <a:spcPts val="900"/>
              </a:spcAft>
              <a:buFont typeface="Courier New" panose="02070309020205020404" pitchFamily="49" charset="0"/>
              <a:buChar char="o"/>
            </a:pPr>
            <a:r>
              <a:rPr lang="en-GB" sz="1800" dirty="0"/>
              <a:t>2014. Concept of RPL </a:t>
            </a:r>
          </a:p>
          <a:p>
            <a:pPr algn="just">
              <a:spcBef>
                <a:spcPts val="0"/>
              </a:spcBef>
              <a:spcAft>
                <a:spcPts val="900"/>
              </a:spcAft>
              <a:buFont typeface="Courier New" panose="02070309020205020404" pitchFamily="49" charset="0"/>
              <a:buChar char="o"/>
            </a:pPr>
            <a:r>
              <a:rPr lang="en-GB" sz="1800" dirty="0"/>
              <a:t>2019. with the IPA project support Concept is revised and in this moment bylaw on RPL is in implementation</a:t>
            </a:r>
          </a:p>
          <a:p>
            <a:pPr algn="just">
              <a:spcBef>
                <a:spcPts val="0"/>
              </a:spcBef>
              <a:spcAft>
                <a:spcPts val="900"/>
              </a:spcAft>
              <a:buFont typeface="Courier New" panose="02070309020205020404" pitchFamily="49" charset="0"/>
              <a:buChar char="o"/>
            </a:pPr>
            <a:r>
              <a:rPr lang="en-US" sz="1800" dirty="0"/>
              <a:t>List of qualifications for RPL (levels 2,3 and 5) is proposed by SSC</a:t>
            </a:r>
          </a:p>
          <a:p>
            <a:pPr algn="just">
              <a:spcBef>
                <a:spcPts val="0"/>
              </a:spcBef>
              <a:spcAft>
                <a:spcPts val="900"/>
              </a:spcAft>
              <a:buFont typeface="Courier New" panose="02070309020205020404" pitchFamily="49" charset="0"/>
              <a:buChar char="o"/>
            </a:pPr>
            <a:r>
              <a:rPr lang="en-US" sz="1800" dirty="0"/>
              <a:t>Competency based assessment will be applied in process of recognition based on qualification standards</a:t>
            </a:r>
          </a:p>
        </p:txBody>
      </p:sp>
    </p:spTree>
    <p:extLst>
      <p:ext uri="{BB962C8B-B14F-4D97-AF65-F5344CB8AC3E}">
        <p14:creationId xmlns:p14="http://schemas.microsoft.com/office/powerpoint/2010/main" val="29258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E387B579-CAED-4F14-B614-7EA7A4E05B57}"/>
              </a:ext>
            </a:extLst>
          </p:cNvPr>
          <p:cNvSpPr>
            <a:spLocks noChangeArrowheads="1"/>
          </p:cNvSpPr>
          <p:nvPr/>
        </p:nvSpPr>
        <p:spPr bwMode="auto">
          <a:xfrm>
            <a:off x="367904" y="2381250"/>
            <a:ext cx="842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350" dirty="0">
              <a:latin typeface="Arial" panose="020B0604020202020204" pitchFamily="34" charset="0"/>
            </a:endParaRPr>
          </a:p>
        </p:txBody>
      </p:sp>
      <p:sp>
        <p:nvSpPr>
          <p:cNvPr id="34819" name="Title 1">
            <a:extLst>
              <a:ext uri="{FF2B5EF4-FFF2-40B4-BE49-F238E27FC236}">
                <a16:creationId xmlns:a16="http://schemas.microsoft.com/office/drawing/2014/main" id="{F5AB09A6-EE57-4AD6-82C7-297AC5649B4C}"/>
              </a:ext>
            </a:extLst>
          </p:cNvPr>
          <p:cNvSpPr>
            <a:spLocks noGrp="1"/>
          </p:cNvSpPr>
          <p:nvPr>
            <p:ph type="title"/>
          </p:nvPr>
        </p:nvSpPr>
        <p:spPr>
          <a:xfrm>
            <a:off x="1015863" y="0"/>
            <a:ext cx="7112274" cy="839750"/>
          </a:xfrm>
        </p:spPr>
        <p:txBody>
          <a:bodyPr/>
          <a:lstStyle/>
          <a:p>
            <a:r>
              <a:rPr lang="en-US" altLang="en-US" dirty="0">
                <a:ea typeface="MS PGothic" panose="020B0600070205080204" pitchFamily="34" charset="-128"/>
              </a:rPr>
              <a:t>Credit System</a:t>
            </a:r>
          </a:p>
        </p:txBody>
      </p:sp>
      <p:sp>
        <p:nvSpPr>
          <p:cNvPr id="34820" name="Content Placeholder 2">
            <a:extLst>
              <a:ext uri="{FF2B5EF4-FFF2-40B4-BE49-F238E27FC236}">
                <a16:creationId xmlns:a16="http://schemas.microsoft.com/office/drawing/2014/main" id="{64070687-78B1-4C90-9BBE-8E7B4342FB80}"/>
              </a:ext>
            </a:extLst>
          </p:cNvPr>
          <p:cNvSpPr>
            <a:spLocks noGrp="1"/>
          </p:cNvSpPr>
          <p:nvPr>
            <p:ph idx="1"/>
          </p:nvPr>
        </p:nvSpPr>
        <p:spPr>
          <a:xfrm>
            <a:off x="628650" y="1755649"/>
            <a:ext cx="7733686" cy="3700034"/>
          </a:xfrm>
        </p:spPr>
        <p:txBody>
          <a:bodyPr/>
          <a:lstStyle/>
          <a:p>
            <a:pPr algn="just">
              <a:spcBef>
                <a:spcPct val="0"/>
              </a:spcBef>
              <a:spcAft>
                <a:spcPts val="900"/>
              </a:spcAft>
              <a:buFont typeface="Courier New" panose="02070309020205020404" pitchFamily="49" charset="0"/>
              <a:buChar char="o"/>
            </a:pPr>
            <a:r>
              <a:rPr lang="en-GB" altLang="en-US" sz="1650" dirty="0">
                <a:cs typeface="Andalus" pitchFamily="18" charset="0"/>
              </a:rPr>
              <a:t>ECTS  is based on the principle that the sum of 60 ECTS points corresponds to the overall average student engagement during a 40-hour workweek in an academic year.</a:t>
            </a:r>
          </a:p>
          <a:p>
            <a:pPr algn="just">
              <a:spcBef>
                <a:spcPct val="0"/>
              </a:spcBef>
              <a:spcAft>
                <a:spcPts val="900"/>
              </a:spcAft>
              <a:buFont typeface="Courier New" panose="02070309020205020404" pitchFamily="49" charset="0"/>
              <a:buChar char="o"/>
            </a:pPr>
            <a:r>
              <a:rPr lang="en-GB" altLang="en-US" sz="1650" dirty="0">
                <a:cs typeface="Andalus" pitchFamily="18" charset="0"/>
              </a:rPr>
              <a:t>Student workload - about 1500-1800 hours per year - </a:t>
            </a:r>
            <a:r>
              <a:rPr lang="en-GB" altLang="en-US" sz="1650" b="1" dirty="0">
                <a:cs typeface="Andalus" pitchFamily="18" charset="0"/>
              </a:rPr>
              <a:t>1 ECTS </a:t>
            </a:r>
            <a:r>
              <a:rPr lang="en-GB" altLang="en-US" sz="1650" dirty="0">
                <a:cs typeface="Andalus" pitchFamily="18" charset="0"/>
              </a:rPr>
              <a:t>credit is awarded for about </a:t>
            </a:r>
            <a:r>
              <a:rPr lang="en-GB" altLang="en-US" sz="1650" b="1" dirty="0">
                <a:cs typeface="Andalus" pitchFamily="18" charset="0"/>
              </a:rPr>
              <a:t>25-30</a:t>
            </a:r>
            <a:r>
              <a:rPr lang="en-GB" altLang="en-US" sz="1650" dirty="0">
                <a:cs typeface="Andalus" pitchFamily="18" charset="0"/>
              </a:rPr>
              <a:t> working hours.</a:t>
            </a:r>
          </a:p>
          <a:p>
            <a:pPr algn="just">
              <a:spcBef>
                <a:spcPct val="0"/>
              </a:spcBef>
              <a:spcAft>
                <a:spcPts val="900"/>
              </a:spcAft>
              <a:buFont typeface="Courier New" panose="02070309020205020404" pitchFamily="49" charset="0"/>
              <a:buChar char="o"/>
            </a:pPr>
            <a:r>
              <a:rPr lang="en-GB" altLang="en-US" sz="1650" dirty="0">
                <a:cs typeface="Andalus" pitchFamily="18" charset="0"/>
              </a:rPr>
              <a:t>The student workload expressed through ECTS credits implies the time required to complete </a:t>
            </a:r>
            <a:r>
              <a:rPr lang="en-GB" altLang="en-US" sz="1650" b="1" dirty="0">
                <a:cs typeface="Andalus" pitchFamily="18" charset="0"/>
              </a:rPr>
              <a:t>learning activities</a:t>
            </a:r>
            <a:r>
              <a:rPr lang="en-GB" altLang="en-US" sz="1650" dirty="0">
                <a:cs typeface="Andalus" pitchFamily="18" charset="0"/>
              </a:rPr>
              <a:t>: attending classes, seminars, consultations, independent research and learning, project preparation, exams, practical classes, etc.</a:t>
            </a:r>
          </a:p>
          <a:p>
            <a:pPr algn="just">
              <a:spcBef>
                <a:spcPct val="0"/>
              </a:spcBef>
              <a:spcAft>
                <a:spcPts val="900"/>
              </a:spcAft>
              <a:buFont typeface="Courier New" panose="02070309020205020404" pitchFamily="49" charset="0"/>
              <a:buChar char="o"/>
            </a:pPr>
            <a:r>
              <a:rPr lang="en-GB" altLang="en-US" sz="1650" b="1" dirty="0">
                <a:cs typeface="Andalus" pitchFamily="18" charset="0"/>
              </a:rPr>
              <a:t>Transfer of ECTS </a:t>
            </a:r>
            <a:r>
              <a:rPr lang="en-GB" altLang="en-US" sz="1650" dirty="0">
                <a:cs typeface="Andalus" pitchFamily="18" charset="0"/>
              </a:rPr>
              <a:t>credits is possible </a:t>
            </a:r>
            <a:r>
              <a:rPr lang="en-GB" altLang="en-US" sz="1650" b="1" dirty="0">
                <a:cs typeface="Andalus" pitchFamily="18" charset="0"/>
              </a:rPr>
              <a:t>between different study programs</a:t>
            </a:r>
            <a:r>
              <a:rPr lang="en-GB" altLang="en-US" sz="1650" dirty="0">
                <a:cs typeface="Andalus" pitchFamily="18" charset="0"/>
              </a:rPr>
              <a:t>, within the same cycle and type of studies, while in international mobility programmes transfer of ECTS credits is possible also between different cycles and types of studies</a:t>
            </a:r>
          </a:p>
          <a:p>
            <a:pPr algn="just">
              <a:spcBef>
                <a:spcPct val="0"/>
              </a:spcBef>
              <a:spcAft>
                <a:spcPts val="900"/>
              </a:spcAft>
              <a:buFont typeface="Courier New" panose="02070309020205020404" pitchFamily="49" charset="0"/>
              <a:buChar char="o"/>
            </a:pPr>
            <a:r>
              <a:rPr lang="en-GB" altLang="en-US" sz="1650" dirty="0">
                <a:cs typeface="Andalus" pitchFamily="18" charset="0"/>
              </a:rPr>
              <a:t>Implementation of the system ECVET is foreseen in the Strategy, but neither decision nor regulation has been adopted. </a:t>
            </a:r>
          </a:p>
        </p:txBody>
      </p:sp>
    </p:spTree>
    <p:extLst>
      <p:ext uri="{BB962C8B-B14F-4D97-AF65-F5344CB8AC3E}">
        <p14:creationId xmlns:p14="http://schemas.microsoft.com/office/powerpoint/2010/main" val="2637383694"/>
      </p:ext>
    </p:extLst>
  </p:cSld>
  <p:clrMapOvr>
    <a:masterClrMapping/>
  </p:clrMapOvr>
  <p:transition spd="slow" advTm="713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5FB21-765C-4591-8196-888A8AA1F63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 contrast="-32000"/>
                    </a14:imgEffect>
                  </a14:imgLayer>
                </a14:imgProps>
              </a:ext>
              <a:ext uri="{28A0092B-C50C-407E-A947-70E740481C1C}">
                <a14:useLocalDpi xmlns:a14="http://schemas.microsoft.com/office/drawing/2010/main" val="0"/>
              </a:ext>
            </a:extLst>
          </a:blip>
          <a:stretch>
            <a:fillRect/>
          </a:stretch>
        </p:blipFill>
        <p:spPr>
          <a:xfrm>
            <a:off x="5414780" y="3548270"/>
            <a:ext cx="3540903" cy="2280127"/>
          </a:xfrm>
          <a:prstGeom prst="rect">
            <a:avLst/>
          </a:prstGeom>
        </p:spPr>
      </p:pic>
      <p:sp>
        <p:nvSpPr>
          <p:cNvPr id="38914" name="Rectangle 1">
            <a:extLst>
              <a:ext uri="{FF2B5EF4-FFF2-40B4-BE49-F238E27FC236}">
                <a16:creationId xmlns:a16="http://schemas.microsoft.com/office/drawing/2014/main" id="{70FC1A55-FC30-421B-9738-4467B3CF5DAE}"/>
              </a:ext>
            </a:extLst>
          </p:cNvPr>
          <p:cNvSpPr>
            <a:spLocks noChangeArrowheads="1"/>
          </p:cNvSpPr>
          <p:nvPr/>
        </p:nvSpPr>
        <p:spPr bwMode="auto">
          <a:xfrm>
            <a:off x="367904" y="2381250"/>
            <a:ext cx="842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38915" name="Title 1">
            <a:extLst>
              <a:ext uri="{FF2B5EF4-FFF2-40B4-BE49-F238E27FC236}">
                <a16:creationId xmlns:a16="http://schemas.microsoft.com/office/drawing/2014/main" id="{3B3F20D6-3C11-4AA9-9D81-F4632271C819}"/>
              </a:ext>
            </a:extLst>
          </p:cNvPr>
          <p:cNvSpPr>
            <a:spLocks noGrp="1"/>
          </p:cNvSpPr>
          <p:nvPr>
            <p:ph type="title"/>
          </p:nvPr>
        </p:nvSpPr>
        <p:spPr>
          <a:xfrm>
            <a:off x="697819" y="245704"/>
            <a:ext cx="7886700" cy="498872"/>
          </a:xfrm>
        </p:spPr>
        <p:txBody>
          <a:bodyPr/>
          <a:lstStyle/>
          <a:p>
            <a:r>
              <a:rPr lang="en-US" altLang="en-US" dirty="0">
                <a:ea typeface="MS PGothic" panose="020B0600070205080204" pitchFamily="34" charset="-128"/>
              </a:rPr>
              <a:t>NQFS Register </a:t>
            </a:r>
          </a:p>
        </p:txBody>
      </p:sp>
      <p:sp>
        <p:nvSpPr>
          <p:cNvPr id="37892" name="Content Placeholder 2">
            <a:extLst>
              <a:ext uri="{FF2B5EF4-FFF2-40B4-BE49-F238E27FC236}">
                <a16:creationId xmlns:a16="http://schemas.microsoft.com/office/drawing/2014/main" id="{4A1EB9C9-EEFB-4061-BCCB-B31CA560746C}"/>
              </a:ext>
            </a:extLst>
          </p:cNvPr>
          <p:cNvSpPr>
            <a:spLocks noGrp="1"/>
          </p:cNvSpPr>
          <p:nvPr>
            <p:ph idx="1"/>
          </p:nvPr>
        </p:nvSpPr>
        <p:spPr>
          <a:xfrm>
            <a:off x="628650" y="1699023"/>
            <a:ext cx="7886700" cy="682228"/>
          </a:xfrm>
        </p:spPr>
        <p:txBody>
          <a:bodyPr/>
          <a:lstStyle/>
          <a:p>
            <a:pPr marL="0" indent="0" algn="just">
              <a:defRPr/>
            </a:pPr>
            <a:r>
              <a:rPr lang="en-GB" altLang="en-US" sz="1800" dirty="0">
                <a:ea typeface="MS PGothic" panose="020B0600070205080204" pitchFamily="34" charset="-128"/>
              </a:rPr>
              <a:t>NQFS Register is a public database in which qualifications are classified and which contains relevant information on qualifications.</a:t>
            </a:r>
          </a:p>
          <a:p>
            <a:pPr marL="0" indent="0" algn="just">
              <a:defRPr/>
            </a:pPr>
            <a:r>
              <a:rPr lang="en-GB" altLang="en-US" sz="1800" b="1" dirty="0">
                <a:ea typeface="MS PGothic" panose="020B0600070205080204" pitchFamily="34" charset="-128"/>
              </a:rPr>
              <a:t>Role of the </a:t>
            </a:r>
            <a:r>
              <a:rPr lang="en-GB" altLang="en-US" sz="1800" dirty="0">
                <a:ea typeface="MS PGothic" panose="020B0600070205080204" pitchFamily="34" charset="-128"/>
              </a:rPr>
              <a:t>NQFS </a:t>
            </a:r>
            <a:r>
              <a:rPr lang="en-GB" altLang="en-US" sz="1800" b="1" dirty="0">
                <a:ea typeface="MS PGothic" panose="020B0600070205080204" pitchFamily="34" charset="-128"/>
              </a:rPr>
              <a:t>Register</a:t>
            </a:r>
            <a:r>
              <a:rPr lang="en-GB" altLang="en-US" sz="1800" dirty="0">
                <a:ea typeface="MS PGothic" panose="020B0600070205080204" pitchFamily="34" charset="-128"/>
              </a:rPr>
              <a:t>:</a:t>
            </a:r>
          </a:p>
          <a:p>
            <a:pPr marL="267891" indent="-267891" algn="just">
              <a:buFont typeface="Courier New" panose="02070309020205020404" pitchFamily="49" charset="0"/>
              <a:buChar char="o"/>
              <a:defRPr/>
            </a:pPr>
            <a:r>
              <a:rPr lang="en-GB" altLang="en-US" sz="1800" dirty="0">
                <a:ea typeface="MS PGothic" panose="020B0600070205080204" pitchFamily="34" charset="-128"/>
              </a:rPr>
              <a:t>transparent integration of the data on nationally recognized qualifications at all levels;</a:t>
            </a:r>
          </a:p>
          <a:p>
            <a:pPr marL="267891" indent="-267891" algn="just">
              <a:buFont typeface="Courier New" panose="02070309020205020404" pitchFamily="49" charset="0"/>
              <a:buChar char="o"/>
              <a:defRPr/>
            </a:pPr>
            <a:r>
              <a:rPr lang="en-GB" altLang="en-US" sz="1800" dirty="0">
                <a:ea typeface="MS PGothic" panose="020B0600070205080204" pitchFamily="34" charset="-128"/>
              </a:rPr>
              <a:t>comparability of learning outcomes achieved at different levels, within different types and different forms of learning;</a:t>
            </a:r>
          </a:p>
          <a:p>
            <a:pPr marL="267891" indent="-267891" algn="just">
              <a:buFont typeface="Courier New" panose="02070309020205020404" pitchFamily="49" charset="0"/>
              <a:buChar char="o"/>
              <a:defRPr/>
            </a:pPr>
            <a:endParaRPr lang="en-GB" altLang="en-US" sz="1800" dirty="0">
              <a:ea typeface="MS PGothic" panose="020B0600070205080204" pitchFamily="34" charset="-128"/>
            </a:endParaRPr>
          </a:p>
          <a:p>
            <a:pPr marL="267891" indent="-267891" algn="just">
              <a:buFont typeface="Courier New" panose="02070309020205020404" pitchFamily="49" charset="0"/>
              <a:buChar char="o"/>
              <a:defRPr/>
            </a:pPr>
            <a:endParaRPr lang="en-GB" altLang="en-US" sz="1800" dirty="0">
              <a:ea typeface="MS PGothic" panose="020B0600070205080204" pitchFamily="34" charset="-128"/>
            </a:endParaRPr>
          </a:p>
          <a:p>
            <a:pPr marL="0" indent="0" algn="just">
              <a:defRPr/>
            </a:pPr>
            <a:endParaRPr lang="en-GB" altLang="en-US" sz="1800" dirty="0">
              <a:ea typeface="MS PGothic" panose="020B0600070205080204" pitchFamily="34" charset="-128"/>
            </a:endParaRPr>
          </a:p>
          <a:p>
            <a:pPr marL="0" indent="0" algn="just">
              <a:buFont typeface="Courier New" panose="02070309020205020404" pitchFamily="49" charset="0"/>
              <a:buChar char="o"/>
              <a:defRPr/>
            </a:pPr>
            <a:endParaRPr lang="hr-HR" altLang="en-US" sz="1800" dirty="0">
              <a:ea typeface="MS PGothic" panose="020B0600070205080204" pitchFamily="34" charset="-128"/>
            </a:endParaRPr>
          </a:p>
          <a:p>
            <a:pPr marL="0" indent="0" algn="just">
              <a:buFont typeface="Courier New" panose="02070309020205020404" pitchFamily="49" charset="0"/>
              <a:buChar char="o"/>
              <a:defRPr/>
            </a:pPr>
            <a:endParaRPr lang="hr-HR" altLang="en-US" sz="1800" dirty="0">
              <a:ea typeface="MS PGothic" panose="020B0600070205080204" pitchFamily="34" charset="-128"/>
            </a:endParaRPr>
          </a:p>
        </p:txBody>
      </p:sp>
      <p:sp>
        <p:nvSpPr>
          <p:cNvPr id="7" name="Content Placeholder 2">
            <a:extLst>
              <a:ext uri="{FF2B5EF4-FFF2-40B4-BE49-F238E27FC236}">
                <a16:creationId xmlns:a16="http://schemas.microsoft.com/office/drawing/2014/main" id="{BC66B198-F439-4A9A-A563-969BE08D9FEF}"/>
              </a:ext>
            </a:extLst>
          </p:cNvPr>
          <p:cNvSpPr txBox="1">
            <a:spLocks/>
          </p:cNvSpPr>
          <p:nvPr/>
        </p:nvSpPr>
        <p:spPr bwMode="auto">
          <a:xfrm>
            <a:off x="628651" y="4091354"/>
            <a:ext cx="4616726" cy="113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891" indent="-267891">
              <a:buFont typeface="Courier New" panose="02070309020205020404" pitchFamily="49" charset="0"/>
              <a:buChar char="o"/>
              <a:defRPr/>
            </a:pPr>
            <a:r>
              <a:rPr lang="en-GB" altLang="en-US" sz="1800" dirty="0">
                <a:ea typeface="MS PGothic" panose="020B0600070205080204" pitchFamily="34" charset="-128"/>
              </a:rPr>
              <a:t>linking data on qualifications to occupations;</a:t>
            </a:r>
          </a:p>
          <a:p>
            <a:pPr marL="267891" indent="-267891">
              <a:buFont typeface="Courier New" panose="02070309020205020404" pitchFamily="49" charset="0"/>
              <a:buChar char="o"/>
              <a:defRPr/>
            </a:pPr>
            <a:r>
              <a:rPr lang="en-GB" altLang="en-US" sz="1800" dirty="0">
                <a:ea typeface="MS PGothic" panose="020B0600070205080204" pitchFamily="34" charset="-128"/>
              </a:rPr>
              <a:t>comparability of qualification levels in Serbia with EQF and QF-EHEA levels.</a:t>
            </a:r>
          </a:p>
        </p:txBody>
      </p:sp>
    </p:spTree>
    <p:extLst>
      <p:ext uri="{BB962C8B-B14F-4D97-AF65-F5344CB8AC3E}">
        <p14:creationId xmlns:p14="http://schemas.microsoft.com/office/powerpoint/2010/main" val="3899707305"/>
      </p:ext>
    </p:extLst>
  </p:cSld>
  <p:clrMapOvr>
    <a:masterClrMapping/>
  </p:clrMapOvr>
  <p:transition spd="slow" advTm="713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65932-61CC-4919-9269-8FF442A15209}"/>
              </a:ext>
            </a:extLst>
          </p:cNvPr>
          <p:cNvSpPr>
            <a:spLocks noGrp="1"/>
          </p:cNvSpPr>
          <p:nvPr>
            <p:ph idx="1"/>
          </p:nvPr>
        </p:nvSpPr>
        <p:spPr/>
        <p:txBody>
          <a:bodyPr>
            <a:normAutofit/>
          </a:bodyPr>
          <a:lstStyle/>
          <a:p>
            <a:pPr marL="0" indent="0" algn="just" defTabSz="685800">
              <a:spcBef>
                <a:spcPts val="0"/>
              </a:spcBef>
              <a:spcAft>
                <a:spcPts val="1350"/>
              </a:spcAft>
              <a:buNone/>
              <a:defRPr/>
            </a:pPr>
            <a:r>
              <a:rPr lang="en-GB" b="1" dirty="0">
                <a:latin typeface="Cambria" panose="02040503050406030204" pitchFamily="18" charset="0"/>
                <a:ea typeface="Cambria" panose="02040503050406030204" pitchFamily="18" charset="0"/>
              </a:rPr>
              <a:t>THE FOUNDER</a:t>
            </a:r>
          </a:p>
          <a:p>
            <a:pPr marL="0" indent="0" algn="just" defTabSz="685800">
              <a:spcBef>
                <a:spcPts val="0"/>
              </a:spcBef>
              <a:spcAft>
                <a:spcPts val="1350"/>
              </a:spcAft>
              <a:buNone/>
              <a:defRPr/>
            </a:pPr>
            <a:r>
              <a:rPr lang="en-GB" dirty="0">
                <a:latin typeface="Cambria" panose="02040503050406030204" pitchFamily="18" charset="0"/>
                <a:ea typeface="Cambria" panose="02040503050406030204" pitchFamily="18" charset="0"/>
              </a:rPr>
              <a:t>Government of the Republic of Serbia ("Official Gazette of RS", No. 27/2018)</a:t>
            </a:r>
            <a:endParaRPr lang="en-US" dirty="0">
              <a:latin typeface="Cambria" panose="02040503050406030204" pitchFamily="18" charset="0"/>
              <a:ea typeface="Cambria" panose="02040503050406030204" pitchFamily="18" charset="0"/>
            </a:endParaRPr>
          </a:p>
          <a:p>
            <a:pPr marL="0" indent="0" algn="just" defTabSz="685800">
              <a:spcBef>
                <a:spcPts val="0"/>
              </a:spcBef>
              <a:spcAft>
                <a:spcPts val="1350"/>
              </a:spcAft>
              <a:buNone/>
              <a:defRPr/>
            </a:pPr>
            <a:r>
              <a:rPr lang="en-GB" b="1" dirty="0">
                <a:latin typeface="Cambria" panose="02040503050406030204" pitchFamily="18" charset="0"/>
                <a:ea typeface="Cambria" panose="02040503050406030204" pitchFamily="18" charset="0"/>
              </a:rPr>
              <a:t>JURISDICTION</a:t>
            </a:r>
          </a:p>
          <a:p>
            <a:pPr marL="0" indent="0" algn="just" defTabSz="685800">
              <a:spcBef>
                <a:spcPts val="0"/>
              </a:spcBef>
              <a:spcAft>
                <a:spcPts val="1350"/>
              </a:spcAft>
              <a:buNone/>
              <a:defRPr/>
            </a:pPr>
            <a:r>
              <a:rPr lang="en-GB" dirty="0">
                <a:latin typeface="Cambria" panose="02040503050406030204" pitchFamily="18" charset="0"/>
                <a:ea typeface="Cambria" panose="02040503050406030204" pitchFamily="18" charset="0"/>
              </a:rPr>
              <a:t>Providing expertise </a:t>
            </a:r>
            <a:r>
              <a:rPr lang="en-GB" dirty="0"/>
              <a:t> and </a:t>
            </a:r>
            <a:r>
              <a:rPr lang="en-GB" dirty="0">
                <a:latin typeface="Cambria" panose="02040503050406030204" pitchFamily="18" charset="0"/>
                <a:ea typeface="Cambria" panose="02040503050406030204" pitchFamily="18" charset="0"/>
              </a:rPr>
              <a:t>professional support in the process of developing qualifications and ensuring quality in the implementation of the National Qualifications Framework of the Republic of Serbia and connecting the qualifications system with the European Qualifications Framework.</a:t>
            </a:r>
            <a:endParaRPr lang="ru-RU" dirty="0">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282E1F15-F97E-435D-96B6-E293B78289D9}"/>
              </a:ext>
            </a:extLst>
          </p:cNvPr>
          <p:cNvSpPr>
            <a:spLocks noGrp="1"/>
          </p:cNvSpPr>
          <p:nvPr>
            <p:ph type="title"/>
          </p:nvPr>
        </p:nvSpPr>
        <p:spPr/>
        <p:txBody>
          <a:bodyPr>
            <a:normAutofit/>
          </a:bodyPr>
          <a:lstStyle/>
          <a:p>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1343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863" y="0"/>
            <a:ext cx="7112274" cy="839750"/>
          </a:xfrm>
        </p:spPr>
        <p:txBody>
          <a:bodyPr/>
          <a:lstStyle/>
          <a:p>
            <a:r>
              <a:rPr lang="en-US" dirty="0"/>
              <a:t>NQFS Register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4793186"/>
              </p:ext>
            </p:extLst>
          </p:nvPr>
        </p:nvGraphicFramePr>
        <p:xfrm>
          <a:off x="411479" y="1644159"/>
          <a:ext cx="8422127" cy="3944945"/>
        </p:xfrm>
        <a:graphic>
          <a:graphicData uri="http://schemas.openxmlformats.org/drawingml/2006/table">
            <a:tbl>
              <a:tblPr firstRow="1" bandRow="1">
                <a:tableStyleId>{5C22544A-7EE6-4342-B048-85BDC9FD1C3A}</a:tableStyleId>
              </a:tblPr>
              <a:tblGrid>
                <a:gridCol w="2663873">
                  <a:extLst>
                    <a:ext uri="{9D8B030D-6E8A-4147-A177-3AD203B41FA5}">
                      <a16:colId xmlns:a16="http://schemas.microsoft.com/office/drawing/2014/main" val="20000"/>
                    </a:ext>
                  </a:extLst>
                </a:gridCol>
                <a:gridCol w="5758254">
                  <a:extLst>
                    <a:ext uri="{9D8B030D-6E8A-4147-A177-3AD203B41FA5}">
                      <a16:colId xmlns:a16="http://schemas.microsoft.com/office/drawing/2014/main" val="20001"/>
                    </a:ext>
                  </a:extLst>
                </a:gridCol>
              </a:tblGrid>
              <a:tr h="297180">
                <a:tc>
                  <a:txBody>
                    <a:bodyPr/>
                    <a:lstStyle/>
                    <a:p>
                      <a:pPr algn="ctr"/>
                      <a:r>
                        <a:rPr lang="en-US" sz="1500" dirty="0">
                          <a:latin typeface="Cambria" panose="02040503050406030204" pitchFamily="18" charset="0"/>
                          <a:ea typeface="Cambria" panose="02040503050406030204" pitchFamily="18" charset="0"/>
                        </a:rPr>
                        <a:t>Sub-registers</a:t>
                      </a:r>
                    </a:p>
                  </a:txBody>
                  <a:tcPr marL="68580" marR="68580" marT="34290" marB="34290">
                    <a:solidFill>
                      <a:schemeClr val="accent2"/>
                    </a:solidFill>
                  </a:tcPr>
                </a:tc>
                <a:tc>
                  <a:txBody>
                    <a:bodyPr/>
                    <a:lstStyle/>
                    <a:p>
                      <a:pPr algn="ctr"/>
                      <a:r>
                        <a:rPr lang="en-US" sz="1500" dirty="0">
                          <a:latin typeface="Cambria" panose="02040503050406030204" pitchFamily="18" charset="0"/>
                          <a:ea typeface="Cambria" panose="02040503050406030204" pitchFamily="18" charset="0"/>
                        </a:rPr>
                        <a:t>Content - data</a:t>
                      </a:r>
                    </a:p>
                  </a:txBody>
                  <a:tcPr marL="68580" marR="68580" marT="34290" marB="34290">
                    <a:solidFill>
                      <a:schemeClr val="accent2"/>
                    </a:solidFill>
                  </a:tcPr>
                </a:tc>
                <a:extLst>
                  <a:ext uri="{0D108BD9-81ED-4DB2-BD59-A6C34878D82A}">
                    <a16:rowId xmlns:a16="http://schemas.microsoft.com/office/drawing/2014/main" val="10000"/>
                  </a:ext>
                </a:extLst>
              </a:tr>
              <a:tr h="2125980">
                <a:tc>
                  <a:txBody>
                    <a:bodyPr/>
                    <a:lstStyle/>
                    <a:p>
                      <a:pPr algn="l"/>
                      <a:r>
                        <a:rPr lang="en-US" sz="1500" b="0" dirty="0">
                          <a:latin typeface="Cambria" panose="02040503050406030204" pitchFamily="18" charset="0"/>
                        </a:rPr>
                        <a:t>National</a:t>
                      </a:r>
                      <a:r>
                        <a:rPr lang="en-US" sz="1500" b="0" baseline="0" dirty="0">
                          <a:latin typeface="Cambria" panose="02040503050406030204" pitchFamily="18" charset="0"/>
                        </a:rPr>
                        <a:t> Qualifications </a:t>
                      </a:r>
                      <a:endParaRPr lang="en-US" sz="1500" b="0" dirty="0">
                        <a:latin typeface="Cambria" panose="02040503050406030204" pitchFamily="18" charset="0"/>
                      </a:endParaRPr>
                    </a:p>
                  </a:txBody>
                  <a:tcPr marL="68580" marR="68580" marT="34290" marB="34290" anchor="ctr">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r>
                        <a:rPr lang="en-US" sz="1400" u="sng" dirty="0">
                          <a:latin typeface="Cambria" panose="02040503050406030204" pitchFamily="18" charset="0"/>
                        </a:rPr>
                        <a:t>New qualifications </a:t>
                      </a:r>
                    </a:p>
                    <a:p>
                      <a:r>
                        <a:rPr lang="en-US" sz="1400" u="sng" dirty="0">
                          <a:latin typeface="Cambria" panose="02040503050406030204" pitchFamily="18" charset="0"/>
                        </a:rPr>
                        <a:t>Active</a:t>
                      </a:r>
                      <a:r>
                        <a:rPr lang="en-US" sz="1400" u="sng" baseline="0" dirty="0">
                          <a:latin typeface="Cambria" panose="02040503050406030204" pitchFamily="18" charset="0"/>
                        </a:rPr>
                        <a:t> qualifications</a:t>
                      </a:r>
                      <a:r>
                        <a:rPr lang="en-US" sz="1400" baseline="0" dirty="0">
                          <a:latin typeface="Cambria" panose="020405030504060302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Cambria" panose="02040503050406030204" pitchFamily="18" charset="0"/>
                        </a:rPr>
                        <a:t>  - </a:t>
                      </a:r>
                      <a:r>
                        <a:rPr lang="en-US" sz="1400" dirty="0">
                          <a:latin typeface="Cambria" panose="02040503050406030204" pitchFamily="18" charset="0"/>
                        </a:rPr>
                        <a:t>level</a:t>
                      </a:r>
                      <a:r>
                        <a:rPr lang="en-US" sz="1400" baseline="0" dirty="0">
                          <a:latin typeface="Cambria" panose="02040503050406030204" pitchFamily="18" charset="0"/>
                        </a:rPr>
                        <a:t> </a:t>
                      </a:r>
                      <a:r>
                        <a:rPr lang="en-US" sz="1400" dirty="0">
                          <a:latin typeface="Cambria" panose="02040503050406030204" pitchFamily="18" charset="0"/>
                        </a:rPr>
                        <a:t>NQFS 1</a:t>
                      </a:r>
                    </a:p>
                    <a:p>
                      <a:r>
                        <a:rPr lang="en-US" sz="1400" dirty="0">
                          <a:latin typeface="Cambria" panose="02040503050406030204" pitchFamily="18" charset="0"/>
                        </a:rPr>
                        <a:t>  -</a:t>
                      </a:r>
                      <a:r>
                        <a:rPr lang="en-US" sz="1400" baseline="0" dirty="0">
                          <a:latin typeface="Cambria" panose="02040503050406030204" pitchFamily="18" charset="0"/>
                        </a:rPr>
                        <a:t> qualifications on level </a:t>
                      </a:r>
                      <a:r>
                        <a:rPr lang="sr-Latn-RS" sz="1400" kern="1200" dirty="0">
                          <a:solidFill>
                            <a:schemeClr val="dk1"/>
                          </a:solidFill>
                          <a:effectLst/>
                          <a:latin typeface="Cambria" panose="02040503050406030204" pitchFamily="18" charset="0"/>
                          <a:ea typeface="+mn-ea"/>
                          <a:cs typeface="+mn-cs"/>
                        </a:rPr>
                        <a:t>2</a:t>
                      </a:r>
                      <a:r>
                        <a:rPr lang="en-US" sz="1400" kern="1200" dirty="0">
                          <a:solidFill>
                            <a:schemeClr val="dk1"/>
                          </a:solidFill>
                          <a:effectLst/>
                          <a:latin typeface="Cambria" panose="02040503050406030204" pitchFamily="18" charset="0"/>
                          <a:ea typeface="+mn-ea"/>
                          <a:cs typeface="+mn-cs"/>
                        </a:rPr>
                        <a:t>-5 NQFS</a:t>
                      </a:r>
                      <a:r>
                        <a:rPr lang="sr-Latn-RS" sz="1400" kern="1200" dirty="0">
                          <a:solidFill>
                            <a:schemeClr val="dk1"/>
                          </a:solidFill>
                          <a:effectLst/>
                          <a:latin typeface="Cambria" panose="02040503050406030204" pitchFamily="18" charset="0"/>
                          <a:ea typeface="+mn-ea"/>
                          <a:cs typeface="+mn-cs"/>
                        </a:rPr>
                        <a:t> </a:t>
                      </a:r>
                      <a:r>
                        <a:rPr lang="en-US" sz="1400" kern="1200" dirty="0">
                          <a:solidFill>
                            <a:schemeClr val="dk1"/>
                          </a:solidFill>
                          <a:effectLst/>
                          <a:latin typeface="Cambria" panose="02040503050406030204" pitchFamily="18" charset="0"/>
                          <a:ea typeface="+mn-ea"/>
                          <a:cs typeface="+mn-cs"/>
                        </a:rPr>
                        <a:t>from 1987.</a:t>
                      </a:r>
                    </a:p>
                    <a:p>
                      <a:r>
                        <a:rPr lang="en-US" sz="1400" kern="1200" baseline="0" dirty="0">
                          <a:solidFill>
                            <a:schemeClr val="dk1"/>
                          </a:solidFill>
                          <a:effectLst/>
                          <a:latin typeface="Cambria" panose="02040503050406030204" pitchFamily="18" charset="0"/>
                          <a:ea typeface="+mn-ea"/>
                          <a:cs typeface="+mn-cs"/>
                        </a:rPr>
                        <a:t>  - levels </a:t>
                      </a:r>
                      <a:r>
                        <a:rPr lang="sr-Latn-RS" sz="1400" kern="1200" dirty="0">
                          <a:solidFill>
                            <a:schemeClr val="dk1"/>
                          </a:solidFill>
                          <a:effectLst/>
                          <a:latin typeface="Cambria" panose="02040503050406030204" pitchFamily="18" charset="0"/>
                          <a:ea typeface="+mn-ea"/>
                          <a:cs typeface="+mn-cs"/>
                        </a:rPr>
                        <a:t>6.1 </a:t>
                      </a:r>
                      <a:r>
                        <a:rPr lang="en-US" sz="1400" kern="1200" dirty="0">
                          <a:solidFill>
                            <a:schemeClr val="dk1"/>
                          </a:solidFill>
                          <a:effectLst/>
                          <a:latin typeface="Cambria" panose="02040503050406030204" pitchFamily="18" charset="0"/>
                          <a:ea typeface="+mn-ea"/>
                          <a:cs typeface="+mn-cs"/>
                        </a:rPr>
                        <a:t>to</a:t>
                      </a:r>
                      <a:r>
                        <a:rPr lang="sr-Latn-RS" sz="1400" kern="1200" dirty="0">
                          <a:solidFill>
                            <a:schemeClr val="dk1"/>
                          </a:solidFill>
                          <a:effectLst/>
                          <a:latin typeface="Cambria" panose="02040503050406030204" pitchFamily="18" charset="0"/>
                          <a:ea typeface="+mn-ea"/>
                          <a:cs typeface="+mn-cs"/>
                        </a:rPr>
                        <a:t> 8 </a:t>
                      </a:r>
                      <a:r>
                        <a:rPr lang="en-US" sz="1400" kern="1200" dirty="0">
                          <a:solidFill>
                            <a:schemeClr val="dk1"/>
                          </a:solidFill>
                          <a:effectLst/>
                          <a:latin typeface="Cambria" panose="02040503050406030204" pitchFamily="18" charset="0"/>
                          <a:ea typeface="+mn-ea"/>
                          <a:cs typeface="+mn-cs"/>
                        </a:rPr>
                        <a:t>NQFS from</a:t>
                      </a:r>
                      <a:r>
                        <a:rPr lang="en-US" sz="1400" kern="1200" baseline="0" dirty="0">
                          <a:solidFill>
                            <a:schemeClr val="dk1"/>
                          </a:solidFill>
                          <a:effectLst/>
                          <a:latin typeface="Cambria" panose="02040503050406030204" pitchFamily="18" charset="0"/>
                          <a:ea typeface="+mn-ea"/>
                          <a:cs typeface="+mn-cs"/>
                        </a:rPr>
                        <a:t> Bologna process introduction, 2005.  </a:t>
                      </a:r>
                      <a:endParaRPr lang="en-US" sz="1400" dirty="0">
                        <a:latin typeface="Cambria" panose="02040503050406030204" pitchFamily="18" charset="0"/>
                      </a:endParaRPr>
                    </a:p>
                    <a:p>
                      <a:endParaRPr lang="en-US" sz="1400" dirty="0">
                        <a:latin typeface="Cambria" panose="02040503050406030204" pitchFamily="18" charset="0"/>
                      </a:endParaRPr>
                    </a:p>
                    <a:p>
                      <a:pPr algn="just"/>
                      <a:r>
                        <a:rPr lang="en-US" sz="1400" dirty="0">
                          <a:latin typeface="Cambria" panose="02040503050406030204" pitchFamily="18" charset="0"/>
                        </a:rPr>
                        <a:t>Register</a:t>
                      </a:r>
                      <a:r>
                        <a:rPr lang="en-US" sz="1400" baseline="0" dirty="0">
                          <a:latin typeface="Cambria" panose="02040503050406030204" pitchFamily="18" charset="0"/>
                        </a:rPr>
                        <a:t> has Archive which contains qualifications made before active qualifications, because they are mostly represented in working population</a:t>
                      </a:r>
                      <a:endParaRPr lang="en-US" sz="1400" dirty="0">
                        <a:latin typeface="Cambria" panose="02040503050406030204" pitchFamily="18" charset="0"/>
                      </a:endParaRPr>
                    </a:p>
                  </a:txBody>
                  <a:tcPr marL="68580" marR="68580" marT="34290" marB="34290" anchor="ctr">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519755">
                <a:tc>
                  <a:txBody>
                    <a:bodyPr/>
                    <a:lstStyle/>
                    <a:p>
                      <a:pPr algn="l"/>
                      <a:r>
                        <a:rPr lang="en-US" sz="1500" b="0" dirty="0">
                          <a:latin typeface="Cambria" panose="02040503050406030204" pitchFamily="18" charset="0"/>
                        </a:rPr>
                        <a:t>Qualification standards</a:t>
                      </a:r>
                    </a:p>
                  </a:txBody>
                  <a:tcPr marL="68580" marR="68580" marT="34290" marB="3429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r>
                        <a:rPr lang="en-US" sz="1400" u="sng" dirty="0">
                          <a:latin typeface="Cambria" panose="02040503050406030204" pitchFamily="18" charset="0"/>
                        </a:rPr>
                        <a:t>Standards of qualifications </a:t>
                      </a:r>
                      <a:r>
                        <a:rPr lang="en-US" sz="1400" u="none" dirty="0">
                          <a:latin typeface="Cambria" panose="02040503050406030204" pitchFamily="18" charset="0"/>
                        </a:rPr>
                        <a:t> - </a:t>
                      </a:r>
                      <a:r>
                        <a:rPr lang="en-US" sz="1300" u="none" dirty="0">
                          <a:latin typeface="Cambria" panose="02040503050406030204" pitchFamily="18" charset="0"/>
                        </a:rPr>
                        <a:t>defined in line with </a:t>
                      </a:r>
                      <a:r>
                        <a:rPr lang="en-US" sz="1300" u="none" dirty="0" err="1">
                          <a:latin typeface="Cambria" panose="02040503050406030204" pitchFamily="18" charset="0"/>
                        </a:rPr>
                        <a:t>Qdevelopment</a:t>
                      </a:r>
                      <a:r>
                        <a:rPr lang="en-US" sz="1300" dirty="0">
                          <a:latin typeface="Cambria" panose="02040503050406030204" pitchFamily="18" charset="0"/>
                        </a:rPr>
                        <a:t> </a:t>
                      </a:r>
                      <a:r>
                        <a:rPr lang="en-US" sz="1300" u="none" dirty="0">
                          <a:latin typeface="Cambria" panose="02040503050406030204" pitchFamily="18" charset="0"/>
                        </a:rPr>
                        <a:t>Methodology </a:t>
                      </a:r>
                      <a:endParaRPr lang="en-US" sz="1300" dirty="0">
                        <a:latin typeface="Cambria" panose="02040503050406030204" pitchFamily="18" charset="0"/>
                      </a:endParaRPr>
                    </a:p>
                  </a:txBody>
                  <a:tcPr marL="68580" marR="68580" marT="34290" marB="3429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1002030">
                <a:tc>
                  <a:txBody>
                    <a:bodyPr/>
                    <a:lstStyle/>
                    <a:p>
                      <a:pPr algn="l"/>
                      <a:r>
                        <a:rPr lang="en-GB" altLang="en-US" sz="1500" b="0" dirty="0">
                          <a:latin typeface="Cambria" panose="02040503050406030204" pitchFamily="18" charset="0"/>
                        </a:rPr>
                        <a:t>Publicly Recognized Organizers of Adult Education Activities (PROAEA)</a:t>
                      </a:r>
                      <a:endParaRPr lang="en-US" sz="1500" b="0" dirty="0">
                        <a:latin typeface="Cambria" panose="02040503050406030204" pitchFamily="18" charset="0"/>
                      </a:endParaRPr>
                    </a:p>
                  </a:txBody>
                  <a:tcPr marL="68580" marR="68580" marT="34290" marB="34290" anchor="ctr">
                    <a:lnT w="127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400" u="sng" dirty="0">
                          <a:latin typeface="Cambria" panose="02040503050406030204" pitchFamily="18" charset="0"/>
                        </a:rPr>
                        <a:t>Accredited PROAEA </a:t>
                      </a:r>
                      <a:r>
                        <a:rPr lang="en-GB" altLang="en-US" sz="1400" dirty="0">
                          <a:latin typeface="Cambria" panose="02040503050406030204" pitchFamily="18" charset="0"/>
                        </a:rPr>
                        <a:t> -  approved adult education programs/activities and employers with whom PROAEA realize practical work.</a:t>
                      </a:r>
                    </a:p>
                  </a:txBody>
                  <a:tcPr marL="68580" marR="68580" marT="34290" marB="34290" anchor="ctr">
                    <a:lnT w="127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833B0CE-3F4A-7D4E-9DA6-542ED0EB0C87}"/>
              </a:ext>
            </a:extLst>
          </p:cNvPr>
          <p:cNvSpPr txBox="1"/>
          <p:nvPr/>
        </p:nvSpPr>
        <p:spPr>
          <a:xfrm>
            <a:off x="1746117" y="964955"/>
            <a:ext cx="5406929" cy="553998"/>
          </a:xfrm>
          <a:prstGeom prst="rect">
            <a:avLst/>
          </a:prstGeom>
          <a:noFill/>
        </p:spPr>
        <p:txBody>
          <a:bodyPr wrap="none" rtlCol="0">
            <a:spAutoFit/>
          </a:bodyPr>
          <a:lstStyle/>
          <a:p>
            <a:r>
              <a:rPr lang="en-US" sz="3000" dirty="0">
                <a:solidFill>
                  <a:schemeClr val="accent6"/>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https://noks.azk.gov.rs/en.html</a:t>
            </a:r>
            <a:endParaRPr lang="en-RS" sz="3000" dirty="0">
              <a:solidFill>
                <a:schemeClr val="accent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455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DD1D1B72-A4D4-4CA8-BA5B-5C446382B7D6}"/>
              </a:ext>
            </a:extLst>
          </p:cNvPr>
          <p:cNvSpPr>
            <a:spLocks noChangeArrowheads="1"/>
          </p:cNvSpPr>
          <p:nvPr/>
        </p:nvSpPr>
        <p:spPr bwMode="auto">
          <a:xfrm>
            <a:off x="367904" y="2381250"/>
            <a:ext cx="842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350" dirty="0">
              <a:latin typeface="Arial" panose="020B0604020202020204" pitchFamily="34" charset="0"/>
            </a:endParaRPr>
          </a:p>
        </p:txBody>
      </p:sp>
      <p:sp>
        <p:nvSpPr>
          <p:cNvPr id="49155" name="Title 1">
            <a:extLst>
              <a:ext uri="{FF2B5EF4-FFF2-40B4-BE49-F238E27FC236}">
                <a16:creationId xmlns:a16="http://schemas.microsoft.com/office/drawing/2014/main" id="{6F9D529B-5145-4ACC-AE3E-79D12A05E016}"/>
              </a:ext>
            </a:extLst>
          </p:cNvPr>
          <p:cNvSpPr>
            <a:spLocks noGrp="1"/>
          </p:cNvSpPr>
          <p:nvPr>
            <p:ph type="title"/>
          </p:nvPr>
        </p:nvSpPr>
        <p:spPr>
          <a:xfrm>
            <a:off x="1015863" y="0"/>
            <a:ext cx="7112274" cy="839750"/>
          </a:xfrm>
        </p:spPr>
        <p:txBody>
          <a:bodyPr/>
          <a:lstStyle/>
          <a:p>
            <a:r>
              <a:rPr lang="en-US" altLang="en-US" dirty="0">
                <a:ea typeface="MS PGothic" panose="020B0600070205080204" pitchFamily="34" charset="-128"/>
              </a:rPr>
              <a:t>Quality</a:t>
            </a:r>
            <a:r>
              <a:rPr lang="sr-Latn-RS" altLang="en-US" dirty="0">
                <a:ea typeface="MS PGothic" panose="020B0600070205080204" pitchFamily="34" charset="-128"/>
              </a:rPr>
              <a:t> </a:t>
            </a:r>
            <a:r>
              <a:rPr lang="en-US" altLang="en-US" dirty="0">
                <a:ea typeface="MS PGothic" panose="020B0600070205080204" pitchFamily="34" charset="-128"/>
              </a:rPr>
              <a:t>assurance</a:t>
            </a:r>
            <a:r>
              <a:rPr lang="sr-Latn-RS" altLang="en-US" dirty="0">
                <a:ea typeface="MS PGothic" panose="020B0600070205080204" pitchFamily="34" charset="-128"/>
              </a:rPr>
              <a:t> in HE</a:t>
            </a:r>
            <a:endParaRPr lang="en-US" altLang="en-US" dirty="0">
              <a:ea typeface="MS PGothic" panose="020B0600070205080204" pitchFamily="34" charset="-128"/>
            </a:endParaRPr>
          </a:p>
        </p:txBody>
      </p:sp>
      <p:graphicFrame>
        <p:nvGraphicFramePr>
          <p:cNvPr id="2" name="Content Placeholder 1">
            <a:extLst>
              <a:ext uri="{FF2B5EF4-FFF2-40B4-BE49-F238E27FC236}">
                <a16:creationId xmlns:a16="http://schemas.microsoft.com/office/drawing/2014/main" id="{017EFF19-9964-44A6-8D35-6CB2D8E17415}"/>
              </a:ext>
            </a:extLst>
          </p:cNvPr>
          <p:cNvGraphicFramePr>
            <a:graphicFrameLocks noGrp="1"/>
          </p:cNvGraphicFramePr>
          <p:nvPr>
            <p:ph idx="1"/>
          </p:nvPr>
        </p:nvGraphicFramePr>
        <p:xfrm>
          <a:off x="578645" y="1552373"/>
          <a:ext cx="7608094" cy="4721103"/>
        </p:xfrm>
        <a:graphic>
          <a:graphicData uri="http://schemas.openxmlformats.org/drawingml/2006/table">
            <a:tbl>
              <a:tblPr>
                <a:tableStyleId>{9DCAF9ED-07DC-4A11-8D7F-57B35C25682E}</a:tableStyleId>
              </a:tblPr>
              <a:tblGrid>
                <a:gridCol w="1301324">
                  <a:extLst>
                    <a:ext uri="{9D8B030D-6E8A-4147-A177-3AD203B41FA5}">
                      <a16:colId xmlns:a16="http://schemas.microsoft.com/office/drawing/2014/main" val="20000"/>
                    </a:ext>
                  </a:extLst>
                </a:gridCol>
                <a:gridCol w="1905364">
                  <a:extLst>
                    <a:ext uri="{9D8B030D-6E8A-4147-A177-3AD203B41FA5}">
                      <a16:colId xmlns:a16="http://schemas.microsoft.com/office/drawing/2014/main" val="20001"/>
                    </a:ext>
                  </a:extLst>
                </a:gridCol>
                <a:gridCol w="4401406">
                  <a:extLst>
                    <a:ext uri="{9D8B030D-6E8A-4147-A177-3AD203B41FA5}">
                      <a16:colId xmlns:a16="http://schemas.microsoft.com/office/drawing/2014/main" val="20002"/>
                    </a:ext>
                  </a:extLst>
                </a:gridCol>
              </a:tblGrid>
              <a:tr h="2022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3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STANDARD</a:t>
                      </a:r>
                      <a:endParaRPr kumimoji="0" lang="en-GB" sz="13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3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PROCESS</a:t>
                      </a:r>
                      <a:endParaRPr kumimoji="0" lang="en-GB" sz="13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3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COMPETENT INSTITUTIONS/ BODIES</a:t>
                      </a:r>
                      <a:endParaRPr kumimoji="0" lang="en-GB" sz="13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31642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3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qualification</a:t>
                      </a:r>
                      <a:endParaRPr kumimoji="0" lang="en-GB" sz="13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4">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endPar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endPar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development </a:t>
                      </a: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endPar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adoption</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horzOverflow="overflow">
                    <a:lnT w="12700" cap="flat" cmpd="sng" algn="ctr">
                      <a:noFill/>
                      <a:prstDash val="solid"/>
                      <a:round/>
                      <a:headEnd type="none" w="med" len="med"/>
                      <a:tailEnd type="none" w="med" len="med"/>
                    </a:lnT>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Qualifications Agency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Sector skills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NQFS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Ministry of Education, Science and Technological Development</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13457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3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programmes</a:t>
                      </a:r>
                      <a:endParaRPr kumimoji="0" lang="en-GB" sz="13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L w="12700" cap="flat" cmpd="sng" algn="ctr">
                      <a:noFill/>
                      <a:prstDash val="solid"/>
                      <a:round/>
                      <a:headEnd type="none" w="med" len="med"/>
                      <a:tailEnd type="none" w="med" len="med"/>
                    </a:lnL>
                    <a:solidFill>
                      <a:schemeClr val="accent4">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accreditation of programmes and higher education institutions</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issuing a work permit</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National Council for Higher Education (standards)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National Entity for Accreditation and Quality Assurance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Ministry of Education, Science and Technological Development</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8971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3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student achievements / certification</a:t>
                      </a:r>
                      <a:endParaRPr kumimoji="0" lang="en-GB" sz="13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txBody>
                  <a:tcPr marL="40109" marR="40109" marT="0" marB="0" anchor="ctr" horzOverflow="overflow">
                    <a:lnL w="12700" cap="flat" cmpd="sng" algn="ctr">
                      <a:no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grading</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final thesis</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txBody>
                  <a:tcPr marL="40109" marR="40109" marT="0" marB="0"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Higher education institution</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95960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3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quality of work of the institution</a:t>
                      </a:r>
                      <a:endParaRPr kumimoji="0" lang="en-GB" sz="13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lvl1pPr marL="342900" indent="-3429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external evaluation</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self-evaluation</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National Entity for Accreditation and Quality Assurance</a:t>
                      </a: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endPar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3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Higher education institution</a:t>
                      </a:r>
                      <a:endParaRPr kumimoji="0" lang="en-GB" sz="13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109" marR="40109" marT="0" marB="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9798232"/>
      </p:ext>
    </p:extLst>
  </p:cSld>
  <p:clrMapOvr>
    <a:masterClrMapping/>
  </p:clrMapOvr>
  <p:transition spd="slow" advTm="713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5DF151-7A29-473D-BAC1-4E923EDD4F7B}"/>
              </a:ext>
            </a:extLst>
          </p:cNvPr>
          <p:cNvSpPr/>
          <p:nvPr/>
        </p:nvSpPr>
        <p:spPr>
          <a:xfrm>
            <a:off x="230799" y="2614616"/>
            <a:ext cx="2459648" cy="718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Qualification does not exist yet</a:t>
            </a:r>
          </a:p>
        </p:txBody>
      </p:sp>
      <p:sp>
        <p:nvSpPr>
          <p:cNvPr id="8" name="Rectangle 7">
            <a:extLst>
              <a:ext uri="{FF2B5EF4-FFF2-40B4-BE49-F238E27FC236}">
                <a16:creationId xmlns:a16="http://schemas.microsoft.com/office/drawing/2014/main" id="{A2F22D8A-3574-4FC7-8EEA-5B7DB01FD77D}"/>
              </a:ext>
            </a:extLst>
          </p:cNvPr>
          <p:cNvSpPr/>
          <p:nvPr/>
        </p:nvSpPr>
        <p:spPr>
          <a:xfrm>
            <a:off x="230798" y="5047884"/>
            <a:ext cx="2459648" cy="718771"/>
          </a:xfrm>
          <a:prstGeom prst="rect">
            <a:avLst/>
          </a:prstGeom>
          <a:solidFill>
            <a:srgbClr val="002E8A"/>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Active HE Qualification</a:t>
            </a:r>
          </a:p>
        </p:txBody>
      </p:sp>
      <p:sp>
        <p:nvSpPr>
          <p:cNvPr id="9" name="Rectangle 8">
            <a:extLst>
              <a:ext uri="{FF2B5EF4-FFF2-40B4-BE49-F238E27FC236}">
                <a16:creationId xmlns:a16="http://schemas.microsoft.com/office/drawing/2014/main" id="{3DEAF9AA-D598-4469-B775-1143613BAB54}"/>
              </a:ext>
            </a:extLst>
          </p:cNvPr>
          <p:cNvSpPr/>
          <p:nvPr/>
        </p:nvSpPr>
        <p:spPr>
          <a:xfrm>
            <a:off x="230798" y="2614616"/>
            <a:ext cx="2459648" cy="718771"/>
          </a:xfrm>
          <a:prstGeom prst="rect">
            <a:avLst/>
          </a:prstGeom>
          <a:solidFill>
            <a:srgbClr val="002E8A"/>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New HE Qualification</a:t>
            </a:r>
          </a:p>
        </p:txBody>
      </p:sp>
      <p:sp>
        <p:nvSpPr>
          <p:cNvPr id="11" name="Rectangle 10">
            <a:extLst>
              <a:ext uri="{FF2B5EF4-FFF2-40B4-BE49-F238E27FC236}">
                <a16:creationId xmlns:a16="http://schemas.microsoft.com/office/drawing/2014/main" id="{78D87F59-64D6-4AA8-A3D5-916773E0F1BA}"/>
              </a:ext>
            </a:extLst>
          </p:cNvPr>
          <p:cNvSpPr/>
          <p:nvPr/>
        </p:nvSpPr>
        <p:spPr>
          <a:xfrm>
            <a:off x="3657602" y="2465420"/>
            <a:ext cx="1380391" cy="1015512"/>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Qualification standard development</a:t>
            </a:r>
          </a:p>
          <a:p>
            <a:pPr algn="ctr"/>
            <a:r>
              <a:rPr lang="en-US" sz="1350" dirty="0">
                <a:latin typeface="Cambria" panose="02040503050406030204" pitchFamily="18" charset="0"/>
                <a:ea typeface="Cambria" panose="02040503050406030204" pitchFamily="18" charset="0"/>
              </a:rPr>
              <a:t>QA and SSC</a:t>
            </a:r>
          </a:p>
        </p:txBody>
      </p:sp>
      <p:sp>
        <p:nvSpPr>
          <p:cNvPr id="19" name="Rectangle 18">
            <a:extLst>
              <a:ext uri="{FF2B5EF4-FFF2-40B4-BE49-F238E27FC236}">
                <a16:creationId xmlns:a16="http://schemas.microsoft.com/office/drawing/2014/main" id="{492F88BF-CE99-4CDA-B831-BB6B115A476F}"/>
              </a:ext>
            </a:extLst>
          </p:cNvPr>
          <p:cNvSpPr/>
          <p:nvPr/>
        </p:nvSpPr>
        <p:spPr>
          <a:xfrm>
            <a:off x="5717200" y="2549496"/>
            <a:ext cx="1380391" cy="847359"/>
          </a:xfrm>
          <a:prstGeom prst="rect">
            <a:avLst/>
          </a:prstGeom>
          <a:solidFill>
            <a:srgbClr val="002E8A"/>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Accreditation</a:t>
            </a:r>
          </a:p>
          <a:p>
            <a:pPr algn="ctr"/>
            <a:r>
              <a:rPr lang="en-US" sz="1350" dirty="0">
                <a:latin typeface="Cambria" panose="02040503050406030204" pitchFamily="18" charset="0"/>
                <a:ea typeface="Cambria" panose="02040503050406030204" pitchFamily="18" charset="0"/>
              </a:rPr>
              <a:t>NEAQA/CAQA</a:t>
            </a:r>
          </a:p>
        </p:txBody>
      </p:sp>
      <p:sp>
        <p:nvSpPr>
          <p:cNvPr id="33" name="Rectangle 32">
            <a:extLst>
              <a:ext uri="{FF2B5EF4-FFF2-40B4-BE49-F238E27FC236}">
                <a16:creationId xmlns:a16="http://schemas.microsoft.com/office/drawing/2014/main" id="{6E2279AD-DFCD-4201-B268-6161F91770D1}"/>
              </a:ext>
            </a:extLst>
          </p:cNvPr>
          <p:cNvSpPr/>
          <p:nvPr/>
        </p:nvSpPr>
        <p:spPr>
          <a:xfrm>
            <a:off x="7605348" y="2549496"/>
            <a:ext cx="1380391" cy="847359"/>
          </a:xfrm>
          <a:prstGeom prst="rect">
            <a:avLst/>
          </a:prstGeom>
          <a:solidFill>
            <a:srgbClr val="002E8A"/>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Register of Qualifications</a:t>
            </a:r>
          </a:p>
          <a:p>
            <a:pPr algn="ctr"/>
            <a:r>
              <a:rPr lang="en-US" sz="1350" dirty="0">
                <a:latin typeface="Cambria" panose="02040503050406030204" pitchFamily="18" charset="0"/>
                <a:ea typeface="Cambria" panose="02040503050406030204" pitchFamily="18" charset="0"/>
              </a:rPr>
              <a:t>(QA)</a:t>
            </a:r>
          </a:p>
        </p:txBody>
      </p:sp>
      <p:sp>
        <p:nvSpPr>
          <p:cNvPr id="39" name="Title 1">
            <a:extLst>
              <a:ext uri="{FF2B5EF4-FFF2-40B4-BE49-F238E27FC236}">
                <a16:creationId xmlns:a16="http://schemas.microsoft.com/office/drawing/2014/main" id="{3A98DFC4-7589-420C-9114-08617BE51235}"/>
              </a:ext>
            </a:extLst>
          </p:cNvPr>
          <p:cNvSpPr>
            <a:spLocks noGrp="1"/>
          </p:cNvSpPr>
          <p:nvPr>
            <p:ph type="title"/>
          </p:nvPr>
        </p:nvSpPr>
        <p:spPr/>
        <p:txBody>
          <a:bodyPr/>
          <a:lstStyle/>
          <a:p>
            <a:endParaRPr lang="en-US" dirty="0"/>
          </a:p>
        </p:txBody>
      </p:sp>
      <p:sp>
        <p:nvSpPr>
          <p:cNvPr id="40" name="Content Placeholder 2">
            <a:extLst>
              <a:ext uri="{FF2B5EF4-FFF2-40B4-BE49-F238E27FC236}">
                <a16:creationId xmlns:a16="http://schemas.microsoft.com/office/drawing/2014/main" id="{0A300C26-DB62-4E2F-9B96-BA0B41188986}"/>
              </a:ext>
            </a:extLst>
          </p:cNvPr>
          <p:cNvSpPr>
            <a:spLocks noGrp="1"/>
          </p:cNvSpPr>
          <p:nvPr>
            <p:ph idx="1"/>
          </p:nvPr>
        </p:nvSpPr>
        <p:spPr>
          <a:xfrm>
            <a:off x="628650" y="1698914"/>
            <a:ext cx="7886700" cy="608518"/>
          </a:xfrm>
          <a:solidFill>
            <a:schemeClr val="accent4">
              <a:lumMod val="20000"/>
              <a:lumOff val="80000"/>
            </a:schemeClr>
          </a:solidFill>
        </p:spPr>
        <p:txBody>
          <a:bodyPr>
            <a:normAutofit fontScale="92500" lnSpcReduction="20000"/>
          </a:bodyPr>
          <a:lstStyle/>
          <a:p>
            <a:pPr marL="0" indent="0" algn="ctr"/>
            <a:r>
              <a:rPr lang="en-US" dirty="0"/>
              <a:t>Procedures for inclusion of qualifications in the national framework are transparent</a:t>
            </a:r>
          </a:p>
          <a:p>
            <a:endParaRPr lang="en-US" dirty="0"/>
          </a:p>
        </p:txBody>
      </p:sp>
      <p:sp>
        <p:nvSpPr>
          <p:cNvPr id="22" name="Rectangle 21">
            <a:extLst>
              <a:ext uri="{FF2B5EF4-FFF2-40B4-BE49-F238E27FC236}">
                <a16:creationId xmlns:a16="http://schemas.microsoft.com/office/drawing/2014/main" id="{1F9720EE-6D6E-470F-9672-588A8B77A1A9}"/>
              </a:ext>
            </a:extLst>
          </p:cNvPr>
          <p:cNvSpPr/>
          <p:nvPr/>
        </p:nvSpPr>
        <p:spPr>
          <a:xfrm>
            <a:off x="5717200" y="4983590"/>
            <a:ext cx="1380391" cy="847359"/>
          </a:xfrm>
          <a:prstGeom prst="rect">
            <a:avLst/>
          </a:prstGeom>
          <a:solidFill>
            <a:srgbClr val="002E8A"/>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Accreditation</a:t>
            </a:r>
          </a:p>
          <a:p>
            <a:pPr algn="ctr"/>
            <a:r>
              <a:rPr lang="en-US" sz="1350" dirty="0">
                <a:latin typeface="Cambria" panose="02040503050406030204" pitchFamily="18" charset="0"/>
                <a:ea typeface="Cambria" panose="02040503050406030204" pitchFamily="18" charset="0"/>
              </a:rPr>
              <a:t>NEAQA/CAQA</a:t>
            </a:r>
          </a:p>
        </p:txBody>
      </p:sp>
      <p:sp>
        <p:nvSpPr>
          <p:cNvPr id="24" name="Rectangle 23">
            <a:extLst>
              <a:ext uri="{FF2B5EF4-FFF2-40B4-BE49-F238E27FC236}">
                <a16:creationId xmlns:a16="http://schemas.microsoft.com/office/drawing/2014/main" id="{73F27BF1-F676-4682-A74D-AE5CABAC711B}"/>
              </a:ext>
            </a:extLst>
          </p:cNvPr>
          <p:cNvSpPr/>
          <p:nvPr/>
        </p:nvSpPr>
        <p:spPr>
          <a:xfrm>
            <a:off x="7605348" y="4983590"/>
            <a:ext cx="1380391" cy="847359"/>
          </a:xfrm>
          <a:prstGeom prst="rect">
            <a:avLst/>
          </a:prstGeom>
          <a:solidFill>
            <a:srgbClr val="002E8A"/>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Register of Qualifications</a:t>
            </a:r>
          </a:p>
          <a:p>
            <a:pPr algn="ctr"/>
            <a:r>
              <a:rPr lang="en-US" sz="1350" dirty="0">
                <a:latin typeface="Cambria" panose="02040503050406030204" pitchFamily="18" charset="0"/>
                <a:ea typeface="Cambria" panose="02040503050406030204" pitchFamily="18" charset="0"/>
              </a:rPr>
              <a:t>(QA)</a:t>
            </a:r>
          </a:p>
        </p:txBody>
      </p:sp>
      <p:cxnSp>
        <p:nvCxnSpPr>
          <p:cNvPr id="5" name="Straight Arrow Connector 4">
            <a:extLst>
              <a:ext uri="{FF2B5EF4-FFF2-40B4-BE49-F238E27FC236}">
                <a16:creationId xmlns:a16="http://schemas.microsoft.com/office/drawing/2014/main" id="{45841D51-ED1E-4BFF-9BE5-4E03C7D0A361}"/>
              </a:ext>
            </a:extLst>
          </p:cNvPr>
          <p:cNvCxnSpPr>
            <a:stCxn id="9" idx="3"/>
            <a:endCxn id="11" idx="1"/>
          </p:cNvCxnSpPr>
          <p:nvPr/>
        </p:nvCxnSpPr>
        <p:spPr>
          <a:xfrm flipV="1">
            <a:off x="2690446" y="2973176"/>
            <a:ext cx="967156" cy="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8AD7D2-5776-44E2-B691-91E5AAC64BEC}"/>
              </a:ext>
            </a:extLst>
          </p:cNvPr>
          <p:cNvCxnSpPr>
            <a:stCxn id="11" idx="3"/>
            <a:endCxn id="19" idx="1"/>
          </p:cNvCxnSpPr>
          <p:nvPr/>
        </p:nvCxnSpPr>
        <p:spPr>
          <a:xfrm>
            <a:off x="5037992" y="2973176"/>
            <a:ext cx="6792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7292F4-45E1-4593-A6FB-10FC12174D3F}"/>
              </a:ext>
            </a:extLst>
          </p:cNvPr>
          <p:cNvCxnSpPr>
            <a:stCxn id="19" idx="3"/>
            <a:endCxn id="33" idx="1"/>
          </p:cNvCxnSpPr>
          <p:nvPr/>
        </p:nvCxnSpPr>
        <p:spPr>
          <a:xfrm>
            <a:off x="7097591" y="2973176"/>
            <a:ext cx="5077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E610B1F-A5BE-4A88-871F-AF1E7BB1A28B}"/>
              </a:ext>
            </a:extLst>
          </p:cNvPr>
          <p:cNvSpPr/>
          <p:nvPr/>
        </p:nvSpPr>
        <p:spPr>
          <a:xfrm>
            <a:off x="3657601" y="3714203"/>
            <a:ext cx="1380391" cy="847359"/>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mbria" panose="02040503050406030204" pitchFamily="18" charset="0"/>
                <a:ea typeface="Cambria" panose="02040503050406030204" pitchFamily="18" charset="0"/>
              </a:rPr>
              <a:t>Register of Qualifications</a:t>
            </a:r>
          </a:p>
          <a:p>
            <a:pPr algn="ctr"/>
            <a:r>
              <a:rPr lang="en-US" sz="1350" dirty="0">
                <a:latin typeface="Cambria" panose="02040503050406030204" pitchFamily="18" charset="0"/>
                <a:ea typeface="Cambria" panose="02040503050406030204" pitchFamily="18" charset="0"/>
              </a:rPr>
              <a:t>Standards (QA)</a:t>
            </a:r>
          </a:p>
        </p:txBody>
      </p:sp>
      <p:cxnSp>
        <p:nvCxnSpPr>
          <p:cNvPr id="16" name="Straight Arrow Connector 15">
            <a:extLst>
              <a:ext uri="{FF2B5EF4-FFF2-40B4-BE49-F238E27FC236}">
                <a16:creationId xmlns:a16="http://schemas.microsoft.com/office/drawing/2014/main" id="{FA9DF0D7-DF24-4112-B477-F01D59227A07}"/>
              </a:ext>
            </a:extLst>
          </p:cNvPr>
          <p:cNvCxnSpPr>
            <a:stCxn id="11" idx="2"/>
            <a:endCxn id="30" idx="0"/>
          </p:cNvCxnSpPr>
          <p:nvPr/>
        </p:nvCxnSpPr>
        <p:spPr>
          <a:xfrm flipH="1">
            <a:off x="4347797" y="3480932"/>
            <a:ext cx="1" cy="2332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00806F-7D5B-49B0-830A-70786C2D0B44}"/>
              </a:ext>
            </a:extLst>
          </p:cNvPr>
          <p:cNvCxnSpPr>
            <a:stCxn id="8" idx="3"/>
            <a:endCxn id="22" idx="1"/>
          </p:cNvCxnSpPr>
          <p:nvPr/>
        </p:nvCxnSpPr>
        <p:spPr>
          <a:xfrm flipV="1">
            <a:off x="2690446" y="5407269"/>
            <a:ext cx="302675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CC1A65-4BF7-4521-A1C5-E181A89A184F}"/>
              </a:ext>
            </a:extLst>
          </p:cNvPr>
          <p:cNvCxnSpPr>
            <a:stCxn id="22" idx="3"/>
            <a:endCxn id="24" idx="1"/>
          </p:cNvCxnSpPr>
          <p:nvPr/>
        </p:nvCxnSpPr>
        <p:spPr>
          <a:xfrm>
            <a:off x="7097591" y="5407269"/>
            <a:ext cx="5077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1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BD901-EB60-E849-BD27-9B7C8F7E120C}"/>
              </a:ext>
            </a:extLst>
          </p:cNvPr>
          <p:cNvSpPr>
            <a:spLocks noGrp="1"/>
          </p:cNvSpPr>
          <p:nvPr>
            <p:ph idx="1"/>
          </p:nvPr>
        </p:nvSpPr>
        <p:spPr/>
        <p:txBody>
          <a:bodyPr/>
          <a:lstStyle/>
          <a:p>
            <a:pPr algn="ctr"/>
            <a:endParaRPr lang="en-GB" altLang="en-US" dirty="0">
              <a:ea typeface="MS PGothic" panose="020B0600070205080204" pitchFamily="34" charset="-128"/>
            </a:endParaRPr>
          </a:p>
          <a:p>
            <a:pPr algn="ctr"/>
            <a:endParaRPr lang="en-GB" altLang="en-US" dirty="0">
              <a:ea typeface="MS PGothic" panose="020B0600070205080204" pitchFamily="34" charset="-128"/>
            </a:endParaRPr>
          </a:p>
          <a:p>
            <a:pPr algn="ctr"/>
            <a:endParaRPr lang="en-GB" altLang="en-US" dirty="0">
              <a:ea typeface="MS PGothic" panose="020B0600070205080204" pitchFamily="34" charset="-128"/>
            </a:endParaRPr>
          </a:p>
          <a:p>
            <a:pPr algn="ctr"/>
            <a:endParaRPr lang="en-GB" altLang="en-US" dirty="0">
              <a:ea typeface="MS PGothic" panose="020B0600070205080204" pitchFamily="34" charset="-128"/>
            </a:endParaRPr>
          </a:p>
          <a:p>
            <a:pPr algn="ctr"/>
            <a:endParaRPr lang="en-GB" altLang="en-US" dirty="0">
              <a:ea typeface="MS PGothic" panose="020B0600070205080204" pitchFamily="34" charset="-128"/>
            </a:endParaRPr>
          </a:p>
          <a:p>
            <a:pPr algn="ctr"/>
            <a:r>
              <a:rPr lang="en-GB" altLang="en-US" sz="3200" dirty="0">
                <a:ea typeface="MS PGothic" panose="020B0600070205080204" pitchFamily="34" charset="-128"/>
              </a:rPr>
              <a:t>Thank you for your attention!</a:t>
            </a:r>
            <a:br>
              <a:rPr lang="sr-Latn-RS" altLang="en-US" dirty="0">
                <a:ea typeface="MS PGothic" panose="020B0600070205080204" pitchFamily="34" charset="-128"/>
              </a:rPr>
            </a:br>
            <a:r>
              <a:rPr lang="sr-Latn-RS" altLang="en-US" dirty="0">
                <a:ea typeface="MS PGothic" panose="020B0600070205080204" pitchFamily="34" charset="-128"/>
                <a:hlinkClick r:id="rId2"/>
              </a:rPr>
              <a:t>www.azk.gov.rs</a:t>
            </a:r>
            <a:r>
              <a:rPr lang="sr-Latn-RS" altLang="en-US" dirty="0">
                <a:ea typeface="MS PGothic" panose="020B0600070205080204" pitchFamily="34" charset="-128"/>
              </a:rPr>
              <a:t> </a:t>
            </a:r>
          </a:p>
          <a:p>
            <a:pPr algn="ctr"/>
            <a:r>
              <a:rPr lang="sr-Latn-RS" dirty="0">
                <a:ea typeface="MS PGothic" panose="020B0600070205080204" pitchFamily="34" charset="-128"/>
                <a:hlinkClick r:id="rId3"/>
              </a:rPr>
              <a:t>https://noks.azk.gov.rs/</a:t>
            </a:r>
            <a:r>
              <a:rPr lang="sr-Latn-RS" dirty="0">
                <a:ea typeface="MS PGothic" panose="020B0600070205080204" pitchFamily="34" charset="-128"/>
              </a:rPr>
              <a:t> </a:t>
            </a:r>
            <a:endParaRPr lang="en-RS" dirty="0"/>
          </a:p>
        </p:txBody>
      </p:sp>
      <p:sp>
        <p:nvSpPr>
          <p:cNvPr id="3" name="Title 2">
            <a:extLst>
              <a:ext uri="{FF2B5EF4-FFF2-40B4-BE49-F238E27FC236}">
                <a16:creationId xmlns:a16="http://schemas.microsoft.com/office/drawing/2014/main" id="{CB7BA97B-C93B-5A4E-8BC4-B05B8C157F2A}"/>
              </a:ext>
            </a:extLst>
          </p:cNvPr>
          <p:cNvSpPr>
            <a:spLocks noGrp="1"/>
          </p:cNvSpPr>
          <p:nvPr>
            <p:ph type="title"/>
          </p:nvPr>
        </p:nvSpPr>
        <p:spPr/>
        <p:txBody>
          <a:bodyPr/>
          <a:lstStyle/>
          <a:p>
            <a:endParaRPr lang="en-RS"/>
          </a:p>
        </p:txBody>
      </p:sp>
    </p:spTree>
    <p:extLst>
      <p:ext uri="{BB962C8B-B14F-4D97-AF65-F5344CB8AC3E}">
        <p14:creationId xmlns:p14="http://schemas.microsoft.com/office/powerpoint/2010/main" val="14500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E821D9FC-DEA9-8FB6-B45D-839D234E271F}"/>
              </a:ext>
            </a:extLst>
          </p:cNvPr>
          <p:cNvSpPr txBox="1"/>
          <p:nvPr/>
        </p:nvSpPr>
        <p:spPr>
          <a:xfrm>
            <a:off x="277906" y="3056965"/>
            <a:ext cx="8695765" cy="3653388"/>
          </a:xfrm>
          <a:prstGeom prst="rect">
            <a:avLst/>
          </a:prstGeom>
          <a:solidFill>
            <a:schemeClr val="accent6">
              <a:lumMod val="20000"/>
              <a:lumOff val="80000"/>
              <a:alpha val="6000"/>
            </a:schemeClr>
          </a:solidFill>
          <a:ln w="19050">
            <a:solidFill>
              <a:schemeClr val="accent6"/>
            </a:solidFill>
          </a:ln>
        </p:spPr>
        <p:txBody>
          <a:bodyPr wrap="square" rtlCol="0">
            <a:spAutoFit/>
          </a:bodyPr>
          <a:lstStyle/>
          <a:p>
            <a:endParaRPr lang="sr-Latn-RS" dirty="0"/>
          </a:p>
        </p:txBody>
      </p:sp>
      <p:sp>
        <p:nvSpPr>
          <p:cNvPr id="3" name="Title 2">
            <a:extLst>
              <a:ext uri="{FF2B5EF4-FFF2-40B4-BE49-F238E27FC236}">
                <a16:creationId xmlns:a16="http://schemas.microsoft.com/office/drawing/2014/main" id="{889DC7DB-6172-8790-4F8B-9E62974660BB}"/>
              </a:ext>
            </a:extLst>
          </p:cNvPr>
          <p:cNvSpPr>
            <a:spLocks noGrp="1"/>
          </p:cNvSpPr>
          <p:nvPr>
            <p:ph type="title"/>
          </p:nvPr>
        </p:nvSpPr>
        <p:spPr/>
        <p:txBody>
          <a:bodyPr/>
          <a:lstStyle/>
          <a:p>
            <a:endParaRPr lang="sr-Latn-RS"/>
          </a:p>
        </p:txBody>
      </p:sp>
      <p:grpSp>
        <p:nvGrpSpPr>
          <p:cNvPr id="30" name="Group 29">
            <a:extLst>
              <a:ext uri="{FF2B5EF4-FFF2-40B4-BE49-F238E27FC236}">
                <a16:creationId xmlns:a16="http://schemas.microsoft.com/office/drawing/2014/main" id="{E8CFDCF9-4D9E-A867-C1F9-36159ADA44C8}"/>
              </a:ext>
            </a:extLst>
          </p:cNvPr>
          <p:cNvGrpSpPr/>
          <p:nvPr/>
        </p:nvGrpSpPr>
        <p:grpSpPr>
          <a:xfrm>
            <a:off x="600635" y="1324982"/>
            <a:ext cx="8084578" cy="5299936"/>
            <a:chOff x="0" y="0"/>
            <a:chExt cx="5826053" cy="4872436"/>
          </a:xfrm>
        </p:grpSpPr>
        <p:grpSp>
          <p:nvGrpSpPr>
            <p:cNvPr id="31" name="Group 30">
              <a:extLst>
                <a:ext uri="{FF2B5EF4-FFF2-40B4-BE49-F238E27FC236}">
                  <a16:creationId xmlns:a16="http://schemas.microsoft.com/office/drawing/2014/main" id="{00AA8537-4B99-6DE6-D412-B4989E3A66E5}"/>
                </a:ext>
              </a:extLst>
            </p:cNvPr>
            <p:cNvGrpSpPr/>
            <p:nvPr/>
          </p:nvGrpSpPr>
          <p:grpSpPr>
            <a:xfrm>
              <a:off x="214313" y="0"/>
              <a:ext cx="5611740" cy="4872436"/>
              <a:chOff x="0" y="0"/>
              <a:chExt cx="5611740" cy="4872436"/>
            </a:xfrm>
          </p:grpSpPr>
          <p:grpSp>
            <p:nvGrpSpPr>
              <p:cNvPr id="40" name="Group 39">
                <a:extLst>
                  <a:ext uri="{FF2B5EF4-FFF2-40B4-BE49-F238E27FC236}">
                    <a16:creationId xmlns:a16="http://schemas.microsoft.com/office/drawing/2014/main" id="{5DB9F9E9-023B-52A7-21CE-FFFE22D251B0}"/>
                  </a:ext>
                </a:extLst>
              </p:cNvPr>
              <p:cNvGrpSpPr/>
              <p:nvPr/>
            </p:nvGrpSpPr>
            <p:grpSpPr>
              <a:xfrm>
                <a:off x="0" y="0"/>
                <a:ext cx="5611740" cy="4872436"/>
                <a:chOff x="0" y="0"/>
                <a:chExt cx="5611740" cy="4872436"/>
              </a:xfrm>
            </p:grpSpPr>
            <p:grpSp>
              <p:nvGrpSpPr>
                <p:cNvPr id="42" name="Group 41">
                  <a:extLst>
                    <a:ext uri="{FF2B5EF4-FFF2-40B4-BE49-F238E27FC236}">
                      <a16:creationId xmlns:a16="http://schemas.microsoft.com/office/drawing/2014/main" id="{731AEA92-4D1C-6211-80D8-BC746B51DAAA}"/>
                    </a:ext>
                  </a:extLst>
                </p:cNvPr>
                <p:cNvGrpSpPr/>
                <p:nvPr/>
              </p:nvGrpSpPr>
              <p:grpSpPr>
                <a:xfrm>
                  <a:off x="0" y="0"/>
                  <a:ext cx="5611740" cy="4872436"/>
                  <a:chOff x="0" y="0"/>
                  <a:chExt cx="5611740" cy="4872436"/>
                </a:xfrm>
              </p:grpSpPr>
              <p:sp>
                <p:nvSpPr>
                  <p:cNvPr id="45" name="AutoShape 2">
                    <a:extLst>
                      <a:ext uri="{FF2B5EF4-FFF2-40B4-BE49-F238E27FC236}">
                        <a16:creationId xmlns:a16="http://schemas.microsoft.com/office/drawing/2014/main" id="{E3BB9C84-FE25-F529-6D6B-8F474B583933}"/>
                      </a:ext>
                    </a:extLst>
                  </p:cNvPr>
                  <p:cNvSpPr>
                    <a:spLocks noChangeArrowheads="1"/>
                  </p:cNvSpPr>
                  <p:nvPr/>
                </p:nvSpPr>
                <p:spPr bwMode="auto">
                  <a:xfrm>
                    <a:off x="1997094" y="0"/>
                    <a:ext cx="1587500" cy="508000"/>
                  </a:xfrm>
                  <a:prstGeom prst="roundRect">
                    <a:avLst>
                      <a:gd name="adj" fmla="val 16667"/>
                    </a:avLst>
                  </a:prstGeom>
                  <a:solidFill>
                    <a:srgbClr val="FF0000"/>
                  </a:solidFill>
                  <a:ln w="9525">
                    <a:solidFill>
                      <a:srgbClr val="FF0000"/>
                    </a:solidFill>
                    <a:round/>
                    <a:headEnd/>
                    <a:tailEnd/>
                  </a:ln>
                </p:spPr>
                <p:txBody>
                  <a:bodyPr rot="0" vert="horz" wrap="square" lIns="0" tIns="0" rIns="0" bIns="0" anchor="ctr" anchorCtr="1"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Serbian Government</a:t>
                    </a:r>
                    <a:endParaRPr kumimoji="0" lang="sr-Latn-R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6" name="AutoShape 3">
                    <a:extLst>
                      <a:ext uri="{FF2B5EF4-FFF2-40B4-BE49-F238E27FC236}">
                        <a16:creationId xmlns:a16="http://schemas.microsoft.com/office/drawing/2014/main" id="{97384FEE-8333-5927-3F8A-10E168004285}"/>
                      </a:ext>
                    </a:extLst>
                  </p:cNvPr>
                  <p:cNvSpPr>
                    <a:spLocks noChangeArrowheads="1"/>
                  </p:cNvSpPr>
                  <p:nvPr/>
                </p:nvSpPr>
                <p:spPr bwMode="auto">
                  <a:xfrm>
                    <a:off x="1997094" y="970498"/>
                    <a:ext cx="1587500" cy="508000"/>
                  </a:xfrm>
                  <a:prstGeom prst="roundRect">
                    <a:avLst>
                      <a:gd name="adj" fmla="val 16667"/>
                    </a:avLst>
                  </a:prstGeom>
                  <a:solidFill>
                    <a:srgbClr val="70AD47"/>
                  </a:solidFill>
                  <a:ln w="9525">
                    <a:solidFill>
                      <a:srgbClr val="70AD47"/>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Management Board</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7" name="AutoShape 4">
                    <a:extLst>
                      <a:ext uri="{FF2B5EF4-FFF2-40B4-BE49-F238E27FC236}">
                        <a16:creationId xmlns:a16="http://schemas.microsoft.com/office/drawing/2014/main" id="{C5BFCBAC-71DC-1782-2AB9-7867272CD32D}"/>
                      </a:ext>
                    </a:extLst>
                  </p:cNvPr>
                  <p:cNvSpPr>
                    <a:spLocks noChangeArrowheads="1"/>
                  </p:cNvSpPr>
                  <p:nvPr/>
                </p:nvSpPr>
                <p:spPr bwMode="auto">
                  <a:xfrm>
                    <a:off x="1997094" y="1682944"/>
                    <a:ext cx="1587500" cy="508000"/>
                  </a:xfrm>
                  <a:prstGeom prst="roundRect">
                    <a:avLst>
                      <a:gd name="adj" fmla="val 16667"/>
                    </a:avLst>
                  </a:prstGeom>
                  <a:solidFill>
                    <a:srgbClr val="5B9BD5"/>
                  </a:solidFill>
                  <a:ln w="9525">
                    <a:solidFill>
                      <a:srgbClr val="5B9BD5"/>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Director</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8" name="AutoShape 5">
                    <a:extLst>
                      <a:ext uri="{FF2B5EF4-FFF2-40B4-BE49-F238E27FC236}">
                        <a16:creationId xmlns:a16="http://schemas.microsoft.com/office/drawing/2014/main" id="{4555959B-AF27-9C91-8C5C-53FFFEF2FDD9}"/>
                      </a:ext>
                    </a:extLst>
                  </p:cNvPr>
                  <p:cNvSpPr>
                    <a:spLocks noChangeArrowheads="1"/>
                  </p:cNvSpPr>
                  <p:nvPr/>
                </p:nvSpPr>
                <p:spPr bwMode="auto">
                  <a:xfrm>
                    <a:off x="0" y="2513197"/>
                    <a:ext cx="1587500" cy="508000"/>
                  </a:xfrm>
                  <a:prstGeom prst="roundRect">
                    <a:avLst>
                      <a:gd name="adj" fmla="val 16667"/>
                    </a:avLst>
                  </a:prstGeom>
                  <a:solidFill>
                    <a:srgbClr val="5B9BD5"/>
                  </a:solidFill>
                  <a:ln w="9525">
                    <a:solidFill>
                      <a:srgbClr val="5B9BD5"/>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Director’s office</a:t>
                    </a:r>
                    <a:endParaRPr kumimoji="0" lang="sr-Latn-R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9" name="AutoShape 6">
                    <a:extLst>
                      <a:ext uri="{FF2B5EF4-FFF2-40B4-BE49-F238E27FC236}">
                        <a16:creationId xmlns:a16="http://schemas.microsoft.com/office/drawing/2014/main" id="{2C65FD94-3F00-5DDC-FA23-44329AB20210}"/>
                      </a:ext>
                    </a:extLst>
                  </p:cNvPr>
                  <p:cNvSpPr>
                    <a:spLocks noChangeArrowheads="1"/>
                  </p:cNvSpPr>
                  <p:nvPr/>
                </p:nvSpPr>
                <p:spPr bwMode="auto">
                  <a:xfrm>
                    <a:off x="3949310" y="3416378"/>
                    <a:ext cx="1662430" cy="664949"/>
                  </a:xfrm>
                  <a:prstGeom prst="roundRect">
                    <a:avLst>
                      <a:gd name="adj" fmla="val 16667"/>
                    </a:avLst>
                  </a:prstGeom>
                  <a:solidFill>
                    <a:srgbClr val="4472C4"/>
                  </a:solidFill>
                  <a:ln w="9525">
                    <a:solidFill>
                      <a:srgbClr val="4472C4"/>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Centre for Accreditation of providers in Adult Education</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0" name="AutoShape 8">
                    <a:extLst>
                      <a:ext uri="{FF2B5EF4-FFF2-40B4-BE49-F238E27FC236}">
                        <a16:creationId xmlns:a16="http://schemas.microsoft.com/office/drawing/2014/main" id="{D67F6821-D0DD-93E3-09BA-C29D4BBB89CF}"/>
                      </a:ext>
                    </a:extLst>
                  </p:cNvPr>
                  <p:cNvSpPr>
                    <a:spLocks noChangeArrowheads="1"/>
                  </p:cNvSpPr>
                  <p:nvPr/>
                </p:nvSpPr>
                <p:spPr bwMode="auto">
                  <a:xfrm>
                    <a:off x="4022238" y="2513197"/>
                    <a:ext cx="1587500" cy="508000"/>
                  </a:xfrm>
                  <a:prstGeom prst="roundRect">
                    <a:avLst>
                      <a:gd name="adj" fmla="val 16667"/>
                    </a:avLst>
                  </a:prstGeom>
                  <a:solidFill>
                    <a:srgbClr val="5B9BD5"/>
                  </a:solidFill>
                  <a:ln w="9525">
                    <a:solidFill>
                      <a:srgbClr val="5B9BD5"/>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Deputy director</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1" name="AutoShape 9">
                    <a:extLst>
                      <a:ext uri="{FF2B5EF4-FFF2-40B4-BE49-F238E27FC236}">
                        <a16:creationId xmlns:a16="http://schemas.microsoft.com/office/drawing/2014/main" id="{A91470A6-3DA1-1D46-10AB-EB28B6E160A1}"/>
                      </a:ext>
                    </a:extLst>
                  </p:cNvPr>
                  <p:cNvSpPr>
                    <a:spLocks noChangeArrowheads="1"/>
                  </p:cNvSpPr>
                  <p:nvPr/>
                </p:nvSpPr>
                <p:spPr bwMode="auto">
                  <a:xfrm>
                    <a:off x="22439" y="3416378"/>
                    <a:ext cx="1712595" cy="664949"/>
                  </a:xfrm>
                  <a:prstGeom prst="roundRect">
                    <a:avLst>
                      <a:gd name="adj" fmla="val 16667"/>
                    </a:avLst>
                  </a:prstGeom>
                  <a:solidFill>
                    <a:srgbClr val="4472C4"/>
                  </a:solidFill>
                  <a:ln w="9525">
                    <a:solidFill>
                      <a:srgbClr val="4472C4"/>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ENIC/NARIC Centre</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2" name="AutoShape 10">
                    <a:extLst>
                      <a:ext uri="{FF2B5EF4-FFF2-40B4-BE49-F238E27FC236}">
                        <a16:creationId xmlns:a16="http://schemas.microsoft.com/office/drawing/2014/main" id="{DC964A81-645B-2DF8-3402-8527CE32D1FC}"/>
                      </a:ext>
                    </a:extLst>
                  </p:cNvPr>
                  <p:cNvSpPr>
                    <a:spLocks noChangeArrowheads="1"/>
                  </p:cNvSpPr>
                  <p:nvPr/>
                </p:nvSpPr>
                <p:spPr bwMode="auto">
                  <a:xfrm>
                    <a:off x="1845629" y="3416378"/>
                    <a:ext cx="2012950" cy="664949"/>
                  </a:xfrm>
                  <a:prstGeom prst="roundRect">
                    <a:avLst>
                      <a:gd name="adj" fmla="val 16667"/>
                    </a:avLst>
                  </a:prstGeom>
                  <a:solidFill>
                    <a:srgbClr val="4472C4"/>
                  </a:solidFill>
                  <a:ln w="9525">
                    <a:solidFill>
                      <a:srgbClr val="4472C4"/>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Centre for qualifications development and support to Sector Skills Councils</a:t>
                    </a:r>
                    <a:endParaRPr kumimoji="0" lang="sr-Latn-R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3" name="AutoShape 11">
                    <a:extLst>
                      <a:ext uri="{FF2B5EF4-FFF2-40B4-BE49-F238E27FC236}">
                        <a16:creationId xmlns:a16="http://schemas.microsoft.com/office/drawing/2014/main" id="{512F38C2-07C3-9721-6C0E-38373FDFB15B}"/>
                      </a:ext>
                    </a:extLst>
                  </p:cNvPr>
                  <p:cNvSpPr>
                    <a:spLocks noChangeArrowheads="1"/>
                  </p:cNvSpPr>
                  <p:nvPr/>
                </p:nvSpPr>
                <p:spPr bwMode="auto">
                  <a:xfrm>
                    <a:off x="0" y="4364436"/>
                    <a:ext cx="2368550" cy="508000"/>
                  </a:xfrm>
                  <a:prstGeom prst="roundRect">
                    <a:avLst>
                      <a:gd name="adj" fmla="val 16667"/>
                    </a:avLst>
                  </a:prstGeom>
                  <a:solidFill>
                    <a:srgbClr val="5B9BD5"/>
                  </a:solidFill>
                  <a:ln w="9525">
                    <a:solidFill>
                      <a:srgbClr val="5B9BD5"/>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Office for general and legal affairs</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4" name="AutoShape 12">
                    <a:extLst>
                      <a:ext uri="{FF2B5EF4-FFF2-40B4-BE49-F238E27FC236}">
                        <a16:creationId xmlns:a16="http://schemas.microsoft.com/office/drawing/2014/main" id="{B5FF4631-7DFA-4A47-7D9D-8B45317280A3}"/>
                      </a:ext>
                    </a:extLst>
                  </p:cNvPr>
                  <p:cNvSpPr>
                    <a:spLocks noChangeArrowheads="1"/>
                  </p:cNvSpPr>
                  <p:nvPr/>
                </p:nvSpPr>
                <p:spPr bwMode="auto">
                  <a:xfrm>
                    <a:off x="2580515" y="4364436"/>
                    <a:ext cx="2368550" cy="508000"/>
                  </a:xfrm>
                  <a:prstGeom prst="roundRect">
                    <a:avLst>
                      <a:gd name="adj" fmla="val 16667"/>
                    </a:avLst>
                  </a:prstGeom>
                  <a:solidFill>
                    <a:srgbClr val="5B9BD5"/>
                  </a:solidFill>
                  <a:ln w="9525">
                    <a:solidFill>
                      <a:srgbClr val="5B9BD5"/>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Accounting and finance department</a:t>
                    </a:r>
                    <a:endParaRPr kumimoji="0" lang="sr-Latn-R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5" name="AutoShape 3">
                    <a:extLst>
                      <a:ext uri="{FF2B5EF4-FFF2-40B4-BE49-F238E27FC236}">
                        <a16:creationId xmlns:a16="http://schemas.microsoft.com/office/drawing/2014/main" id="{9D652F4E-519C-13CF-D2EC-03513262D34F}"/>
                      </a:ext>
                    </a:extLst>
                  </p:cNvPr>
                  <p:cNvSpPr>
                    <a:spLocks noChangeArrowheads="1"/>
                  </p:cNvSpPr>
                  <p:nvPr/>
                </p:nvSpPr>
                <p:spPr bwMode="auto">
                  <a:xfrm>
                    <a:off x="0" y="504883"/>
                    <a:ext cx="1587500" cy="508000"/>
                  </a:xfrm>
                  <a:prstGeom prst="roundRect">
                    <a:avLst>
                      <a:gd name="adj" fmla="val 16667"/>
                    </a:avLst>
                  </a:prstGeom>
                  <a:solidFill>
                    <a:srgbClr val="ED7D31"/>
                  </a:solidFill>
                  <a:ln w="9525">
                    <a:solidFill>
                      <a:srgbClr val="ED7D31"/>
                    </a:solidFill>
                    <a:round/>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Arial" panose="020B0604020202020204" pitchFamily="34" charset="0"/>
                      </a:rPr>
                      <a:t>Ministry of Education, Science </a:t>
                    </a:r>
                    <a:r>
                      <a:rPr kumimoji="0" lang="en-US" sz="1200" b="0" i="0" u="none" strike="noStrike" kern="0" cap="none" spc="0" normalizeH="0" baseline="0" noProof="0" dirty="0">
                        <a:ln>
                          <a:noFill/>
                        </a:ln>
                        <a:solidFill>
                          <a:schemeClr val="bg1"/>
                        </a:solidFill>
                        <a:effectLst/>
                        <a:uLnTx/>
                        <a:uFillTx/>
                        <a:latin typeface="Cambria" panose="02040503050406030204" pitchFamily="18" charset="0"/>
                        <a:ea typeface="Calibri" panose="020F0502020204030204" pitchFamily="34" charset="0"/>
                        <a:cs typeface="Arial" panose="020B0604020202020204" pitchFamily="34" charset="0"/>
                      </a:rPr>
                      <a:t>and Technological Development</a:t>
                    </a:r>
                    <a:endParaRPr kumimoji="0" lang="sr-Latn-R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cxnSp>
              <p:nvCxnSpPr>
                <p:cNvPr id="43" name="Straight Connector 42">
                  <a:extLst>
                    <a:ext uri="{FF2B5EF4-FFF2-40B4-BE49-F238E27FC236}">
                      <a16:creationId xmlns:a16="http://schemas.microsoft.com/office/drawing/2014/main" id="{62AE3C8A-430E-E5B2-FF66-664386DC59E8}"/>
                    </a:ext>
                  </a:extLst>
                </p:cNvPr>
                <p:cNvCxnSpPr/>
                <p:nvPr/>
              </p:nvCxnSpPr>
              <p:spPr>
                <a:xfrm>
                  <a:off x="2788078" y="504883"/>
                  <a:ext cx="0" cy="462498"/>
                </a:xfrm>
                <a:prstGeom prst="line">
                  <a:avLst/>
                </a:prstGeom>
                <a:noFill/>
                <a:ln w="19050" cap="flat" cmpd="sng" algn="ctr">
                  <a:gradFill>
                    <a:gsLst>
                      <a:gs pos="0">
                        <a:srgbClr val="FF0000"/>
                      </a:gs>
                      <a:gs pos="100000">
                        <a:srgbClr val="70AD47"/>
                      </a:gs>
                    </a:gsLst>
                    <a:lin ang="5400000" scaled="1"/>
                  </a:gradFill>
                  <a:prstDash val="solid"/>
                  <a:miter lim="800000"/>
                </a:ln>
                <a:effectLst/>
              </p:spPr>
            </p:cxnSp>
            <p:cxnSp>
              <p:nvCxnSpPr>
                <p:cNvPr id="44" name="Straight Connector 43">
                  <a:extLst>
                    <a:ext uri="{FF2B5EF4-FFF2-40B4-BE49-F238E27FC236}">
                      <a16:creationId xmlns:a16="http://schemas.microsoft.com/office/drawing/2014/main" id="{56084DC4-97BE-BC12-84EE-02F67034CBA5}"/>
                    </a:ext>
                  </a:extLst>
                </p:cNvPr>
                <p:cNvCxnSpPr/>
                <p:nvPr/>
              </p:nvCxnSpPr>
              <p:spPr>
                <a:xfrm>
                  <a:off x="1587578" y="746105"/>
                  <a:ext cx="1200578" cy="0"/>
                </a:xfrm>
                <a:prstGeom prst="line">
                  <a:avLst/>
                </a:prstGeom>
                <a:noFill/>
                <a:ln w="19050" cap="flat" cmpd="sng" algn="ctr">
                  <a:solidFill>
                    <a:srgbClr val="ED7D31"/>
                  </a:solidFill>
                  <a:prstDash val="solid"/>
                  <a:miter lim="800000"/>
                </a:ln>
                <a:effectLst/>
              </p:spPr>
            </p:cxnSp>
          </p:grpSp>
          <p:cxnSp>
            <p:nvCxnSpPr>
              <p:cNvPr id="41" name="Straight Connector 40">
                <a:extLst>
                  <a:ext uri="{FF2B5EF4-FFF2-40B4-BE49-F238E27FC236}">
                    <a16:creationId xmlns:a16="http://schemas.microsoft.com/office/drawing/2014/main" id="{2DD7C623-55BE-F630-2B9E-F4FB7D890DD1}"/>
                  </a:ext>
                </a:extLst>
              </p:cNvPr>
              <p:cNvCxnSpPr/>
              <p:nvPr/>
            </p:nvCxnSpPr>
            <p:spPr>
              <a:xfrm>
                <a:off x="2786062" y="1476375"/>
                <a:ext cx="0" cy="204442"/>
              </a:xfrm>
              <a:prstGeom prst="line">
                <a:avLst/>
              </a:prstGeom>
              <a:noFill/>
              <a:ln w="19050" cap="flat" cmpd="sng" algn="ctr">
                <a:gradFill>
                  <a:gsLst>
                    <a:gs pos="0">
                      <a:srgbClr val="70AD47"/>
                    </a:gs>
                    <a:gs pos="100000">
                      <a:srgbClr val="5B9BD5"/>
                    </a:gs>
                  </a:gsLst>
                  <a:lin ang="5400000" scaled="1"/>
                </a:gradFill>
                <a:prstDash val="solid"/>
                <a:miter lim="800000"/>
              </a:ln>
              <a:effectLst/>
            </p:spPr>
          </p:cxnSp>
        </p:grpSp>
        <p:grpSp>
          <p:nvGrpSpPr>
            <p:cNvPr id="32" name="Group 31">
              <a:extLst>
                <a:ext uri="{FF2B5EF4-FFF2-40B4-BE49-F238E27FC236}">
                  <a16:creationId xmlns:a16="http://schemas.microsoft.com/office/drawing/2014/main" id="{D3C2B048-725A-A996-FAC4-D4E4D80296CD}"/>
                </a:ext>
              </a:extLst>
            </p:cNvPr>
            <p:cNvGrpSpPr/>
            <p:nvPr/>
          </p:nvGrpSpPr>
          <p:grpSpPr>
            <a:xfrm>
              <a:off x="0" y="2190750"/>
              <a:ext cx="4234778" cy="2170503"/>
              <a:chOff x="0" y="0"/>
              <a:chExt cx="4234778" cy="2170503"/>
            </a:xfrm>
          </p:grpSpPr>
          <p:cxnSp>
            <p:nvCxnSpPr>
              <p:cNvPr id="33" name="Straight Connector 32">
                <a:extLst>
                  <a:ext uri="{FF2B5EF4-FFF2-40B4-BE49-F238E27FC236}">
                    <a16:creationId xmlns:a16="http://schemas.microsoft.com/office/drawing/2014/main" id="{2EF945D2-B7C5-B3E5-99A6-4313848192B0}"/>
                  </a:ext>
                </a:extLst>
              </p:cNvPr>
              <p:cNvCxnSpPr/>
              <p:nvPr/>
            </p:nvCxnSpPr>
            <p:spPr>
              <a:xfrm flipH="1">
                <a:off x="3000375" y="0"/>
                <a:ext cx="122" cy="1225413"/>
              </a:xfrm>
              <a:prstGeom prst="line">
                <a:avLst/>
              </a:prstGeom>
              <a:noFill/>
              <a:ln w="19050" cap="flat" cmpd="sng" algn="ctr">
                <a:gradFill>
                  <a:gsLst>
                    <a:gs pos="0">
                      <a:srgbClr val="5B9BD5"/>
                    </a:gs>
                    <a:gs pos="100000">
                      <a:srgbClr val="4472C4"/>
                    </a:gs>
                  </a:gsLst>
                  <a:lin ang="5400000" scaled="1"/>
                </a:gradFill>
                <a:prstDash val="solid"/>
                <a:miter lim="800000"/>
              </a:ln>
              <a:effectLst/>
            </p:spPr>
          </p:cxnSp>
          <p:cxnSp>
            <p:nvCxnSpPr>
              <p:cNvPr id="34" name="Straight Connector 33">
                <a:extLst>
                  <a:ext uri="{FF2B5EF4-FFF2-40B4-BE49-F238E27FC236}">
                    <a16:creationId xmlns:a16="http://schemas.microsoft.com/office/drawing/2014/main" id="{EE7708AB-FC34-812D-B968-A6CE796C1488}"/>
                  </a:ext>
                </a:extLst>
              </p:cNvPr>
              <p:cNvCxnSpPr/>
              <p:nvPr/>
            </p:nvCxnSpPr>
            <p:spPr>
              <a:xfrm>
                <a:off x="1800225" y="576263"/>
                <a:ext cx="2434553" cy="0"/>
              </a:xfrm>
              <a:prstGeom prst="line">
                <a:avLst/>
              </a:prstGeom>
              <a:noFill/>
              <a:ln w="19050" cap="flat" cmpd="sng" algn="ctr">
                <a:solidFill>
                  <a:srgbClr val="5B9BD5"/>
                </a:solidFill>
                <a:prstDash val="solid"/>
                <a:miter lim="800000"/>
              </a:ln>
              <a:effectLst/>
            </p:spPr>
          </p:cxnSp>
          <p:cxnSp>
            <p:nvCxnSpPr>
              <p:cNvPr id="35" name="Straight Connector 34">
                <a:extLst>
                  <a:ext uri="{FF2B5EF4-FFF2-40B4-BE49-F238E27FC236}">
                    <a16:creationId xmlns:a16="http://schemas.microsoft.com/office/drawing/2014/main" id="{D0FC1374-1F91-39C9-79C4-5DB15B118E5A}"/>
                  </a:ext>
                </a:extLst>
              </p:cNvPr>
              <p:cNvCxnSpPr/>
              <p:nvPr/>
            </p:nvCxnSpPr>
            <p:spPr>
              <a:xfrm flipH="1">
                <a:off x="0" y="909638"/>
                <a:ext cx="3001129" cy="0"/>
              </a:xfrm>
              <a:prstGeom prst="line">
                <a:avLst/>
              </a:prstGeom>
              <a:noFill/>
              <a:ln w="9525" cap="flat" cmpd="sng" algn="ctr">
                <a:solidFill>
                  <a:srgbClr val="5B9BD5"/>
                </a:solidFill>
                <a:prstDash val="solid"/>
                <a:miter lim="800000"/>
              </a:ln>
              <a:effectLst/>
            </p:spPr>
          </p:cxnSp>
          <p:cxnSp>
            <p:nvCxnSpPr>
              <p:cNvPr id="36" name="Straight Connector 35">
                <a:extLst>
                  <a:ext uri="{FF2B5EF4-FFF2-40B4-BE49-F238E27FC236}">
                    <a16:creationId xmlns:a16="http://schemas.microsoft.com/office/drawing/2014/main" id="{7CD86633-255D-A2C5-3F78-EE9EBCBD991E}"/>
                  </a:ext>
                </a:extLst>
              </p:cNvPr>
              <p:cNvCxnSpPr/>
              <p:nvPr/>
            </p:nvCxnSpPr>
            <p:spPr>
              <a:xfrm>
                <a:off x="0" y="909638"/>
                <a:ext cx="0" cy="1144402"/>
              </a:xfrm>
              <a:prstGeom prst="line">
                <a:avLst/>
              </a:prstGeom>
              <a:noFill/>
              <a:ln w="9525" cap="flat" cmpd="sng" algn="ctr">
                <a:solidFill>
                  <a:srgbClr val="5B9BD5"/>
                </a:solidFill>
                <a:prstDash val="solid"/>
                <a:miter lim="800000"/>
              </a:ln>
              <a:effectLst/>
            </p:spPr>
          </p:cxnSp>
          <p:cxnSp>
            <p:nvCxnSpPr>
              <p:cNvPr id="37" name="Straight Connector 36">
                <a:extLst>
                  <a:ext uri="{FF2B5EF4-FFF2-40B4-BE49-F238E27FC236}">
                    <a16:creationId xmlns:a16="http://schemas.microsoft.com/office/drawing/2014/main" id="{4CFD464A-229B-6882-9337-AB191A7A1437}"/>
                  </a:ext>
                </a:extLst>
              </p:cNvPr>
              <p:cNvCxnSpPr/>
              <p:nvPr/>
            </p:nvCxnSpPr>
            <p:spPr>
              <a:xfrm>
                <a:off x="0" y="2052638"/>
                <a:ext cx="3915651" cy="0"/>
              </a:xfrm>
              <a:prstGeom prst="line">
                <a:avLst/>
              </a:prstGeom>
              <a:noFill/>
              <a:ln w="9525" cap="flat" cmpd="sng" algn="ctr">
                <a:solidFill>
                  <a:srgbClr val="5B9BD5"/>
                </a:solidFill>
                <a:prstDash val="solid"/>
                <a:miter lim="800000"/>
              </a:ln>
              <a:effectLst/>
            </p:spPr>
          </p:cxnSp>
          <p:cxnSp>
            <p:nvCxnSpPr>
              <p:cNvPr id="38" name="Straight Connector 37">
                <a:extLst>
                  <a:ext uri="{FF2B5EF4-FFF2-40B4-BE49-F238E27FC236}">
                    <a16:creationId xmlns:a16="http://schemas.microsoft.com/office/drawing/2014/main" id="{18B4D221-9204-6A17-81FA-9AED34A99014}"/>
                  </a:ext>
                </a:extLst>
              </p:cNvPr>
              <p:cNvCxnSpPr/>
              <p:nvPr/>
            </p:nvCxnSpPr>
            <p:spPr>
              <a:xfrm>
                <a:off x="1343025" y="2052638"/>
                <a:ext cx="0" cy="117865"/>
              </a:xfrm>
              <a:prstGeom prst="line">
                <a:avLst/>
              </a:prstGeom>
              <a:noFill/>
              <a:ln w="9525" cap="flat" cmpd="sng" algn="ctr">
                <a:solidFill>
                  <a:srgbClr val="5B9BD5"/>
                </a:solidFill>
                <a:prstDash val="solid"/>
                <a:miter lim="800000"/>
              </a:ln>
              <a:effectLst/>
            </p:spPr>
          </p:cxnSp>
          <p:cxnSp>
            <p:nvCxnSpPr>
              <p:cNvPr id="39" name="Straight Connector 38">
                <a:extLst>
                  <a:ext uri="{FF2B5EF4-FFF2-40B4-BE49-F238E27FC236}">
                    <a16:creationId xmlns:a16="http://schemas.microsoft.com/office/drawing/2014/main" id="{89BE4388-7684-4EA3-CEBC-2084723D27A8}"/>
                  </a:ext>
                </a:extLst>
              </p:cNvPr>
              <p:cNvCxnSpPr/>
              <p:nvPr/>
            </p:nvCxnSpPr>
            <p:spPr>
              <a:xfrm>
                <a:off x="3914775" y="2052638"/>
                <a:ext cx="0" cy="117475"/>
              </a:xfrm>
              <a:prstGeom prst="line">
                <a:avLst/>
              </a:prstGeom>
              <a:noFill/>
              <a:ln w="9525" cap="flat" cmpd="sng" algn="ctr">
                <a:solidFill>
                  <a:srgbClr val="5B9BD5"/>
                </a:solidFill>
                <a:prstDash val="solid"/>
                <a:miter lim="800000"/>
              </a:ln>
              <a:effectLst/>
            </p:spPr>
          </p:cxnSp>
        </p:grpSp>
      </p:grpSp>
      <p:graphicFrame>
        <p:nvGraphicFramePr>
          <p:cNvPr id="57" name="Content Placeholder 56">
            <a:extLst>
              <a:ext uri="{FF2B5EF4-FFF2-40B4-BE49-F238E27FC236}">
                <a16:creationId xmlns:a16="http://schemas.microsoft.com/office/drawing/2014/main" id="{A8545857-3186-0DEE-E90E-B895383485DA}"/>
              </a:ext>
            </a:extLst>
          </p:cNvPr>
          <p:cNvGraphicFramePr>
            <a:graphicFrameLocks noGrp="1"/>
          </p:cNvGraphicFramePr>
          <p:nvPr>
            <p:ph idx="1"/>
            <p:extLst>
              <p:ext uri="{D42A27DB-BD31-4B8C-83A1-F6EECF244321}">
                <p14:modId xmlns:p14="http://schemas.microsoft.com/office/powerpoint/2010/main" val="1673710492"/>
              </p:ext>
            </p:extLst>
          </p:nvPr>
        </p:nvGraphicFramePr>
        <p:xfrm>
          <a:off x="6046363" y="1690039"/>
          <a:ext cx="2985354" cy="1975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00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65932-61CC-4919-9269-8FF442A15209}"/>
              </a:ext>
            </a:extLst>
          </p:cNvPr>
          <p:cNvSpPr>
            <a:spLocks noGrp="1"/>
          </p:cNvSpPr>
          <p:nvPr>
            <p:ph idx="1"/>
          </p:nvPr>
        </p:nvSpPr>
        <p:spPr/>
        <p:txBody>
          <a:bodyPr>
            <a:normAutofit fontScale="92500" lnSpcReduction="10000"/>
          </a:bodyPr>
          <a:lstStyle/>
          <a:p>
            <a:pPr marL="314324" indent="-285750">
              <a:buSzPct val="100000"/>
              <a:buFont typeface="Arial" panose="020B0604020202020204" pitchFamily="34" charset="0"/>
              <a:buChar char="•"/>
              <a:defRPr/>
            </a:pPr>
            <a:r>
              <a:rPr lang="en-GB" dirty="0"/>
              <a:t>assessment of initiatives for the introduction of new qualifications;</a:t>
            </a:r>
          </a:p>
          <a:p>
            <a:pPr marL="314324" indent="-285750">
              <a:buSzPct val="100000"/>
              <a:buFont typeface="Arial" panose="020B0604020202020204" pitchFamily="34" charset="0"/>
              <a:buChar char="•"/>
              <a:defRPr/>
            </a:pPr>
            <a:r>
              <a:rPr lang="en-GB" dirty="0"/>
              <a:t>provision of expertise and administrative-technical support to sector skills councils (SSC), and development of proposals for qualification standards;</a:t>
            </a:r>
          </a:p>
          <a:p>
            <a:pPr marL="314324" indent="-285750">
              <a:buFont typeface="Arial" panose="020B0604020202020204" pitchFamily="34" charset="0"/>
              <a:buChar char="•"/>
              <a:defRPr/>
            </a:pPr>
            <a:r>
              <a:rPr lang="en-GB" dirty="0"/>
              <a:t>management of the NQFS Register according to the The National Qualifications Classification System (CLASSNQFS), aligned with the International Standard Classification of Education (ISCED 13-F);</a:t>
            </a:r>
          </a:p>
          <a:p>
            <a:pPr marL="314324" indent="-285750">
              <a:buSzPct val="100000"/>
              <a:buFont typeface="Arial" panose="020B0604020202020204" pitchFamily="34" charset="0"/>
              <a:buChar char="•"/>
              <a:defRPr/>
            </a:pPr>
            <a:r>
              <a:rPr lang="en-GB" dirty="0"/>
              <a:t>recognition of foreign school qualifications and professional recognition;</a:t>
            </a:r>
          </a:p>
          <a:p>
            <a:pPr marL="314324" indent="-285750">
              <a:buFont typeface="Arial" panose="020B0604020202020204" pitchFamily="34" charset="0"/>
              <a:buChar char="•"/>
              <a:defRPr/>
            </a:pPr>
            <a:r>
              <a:rPr lang="en-GB" dirty="0"/>
              <a:t>accreditation of providers in non-formal AE (</a:t>
            </a:r>
            <a:r>
              <a:rPr lang="en-GB" altLang="en-US" u="sng" dirty="0"/>
              <a:t>PROAEA)</a:t>
            </a:r>
            <a:r>
              <a:rPr lang="en-GB" dirty="0"/>
              <a:t>;</a:t>
            </a:r>
          </a:p>
          <a:p>
            <a:pPr marL="314324" indent="-285750">
              <a:buFont typeface="Arial" panose="020B0604020202020204" pitchFamily="34" charset="0"/>
              <a:buChar char="•"/>
              <a:defRPr/>
            </a:pPr>
            <a:r>
              <a:rPr lang="en-GB" dirty="0"/>
              <a:t>external evaluation of </a:t>
            </a:r>
            <a:r>
              <a:rPr lang="en-GB" altLang="en-US" u="sng" dirty="0"/>
              <a:t>PROAEA;</a:t>
            </a:r>
          </a:p>
          <a:p>
            <a:pPr marL="314324" indent="-285750">
              <a:buFont typeface="Arial" panose="020B0604020202020204" pitchFamily="34" charset="0"/>
              <a:buChar char="•"/>
              <a:defRPr/>
            </a:pPr>
            <a:r>
              <a:rPr lang="en-GB" dirty="0"/>
              <a:t>monitoring the measures and effects of the implementation of (new) qualifications on employment and lifelong learning;</a:t>
            </a:r>
          </a:p>
          <a:p>
            <a:pPr marL="314324" indent="-285750">
              <a:buSzPct val="100000"/>
              <a:buFont typeface="Arial" panose="020B0604020202020204" pitchFamily="34" charset="0"/>
              <a:buChar char="•"/>
              <a:defRPr/>
            </a:pPr>
            <a:r>
              <a:rPr lang="en-GB" dirty="0"/>
              <a:t>preparation of developmental projects, analysis and research of importance for the development of qualifications.</a:t>
            </a:r>
            <a:endParaRPr lang="en-US" sz="1800" dirty="0"/>
          </a:p>
        </p:txBody>
      </p:sp>
      <p:sp>
        <p:nvSpPr>
          <p:cNvPr id="2" name="Title 1">
            <a:extLst>
              <a:ext uri="{FF2B5EF4-FFF2-40B4-BE49-F238E27FC236}">
                <a16:creationId xmlns:a16="http://schemas.microsoft.com/office/drawing/2014/main" id="{282E1F15-F97E-435D-96B6-E293B78289D9}"/>
              </a:ext>
            </a:extLst>
          </p:cNvPr>
          <p:cNvSpPr>
            <a:spLocks noGrp="1"/>
          </p:cNvSpPr>
          <p:nvPr>
            <p:ph type="title"/>
          </p:nvPr>
        </p:nvSpPr>
        <p:spPr>
          <a:xfrm>
            <a:off x="1015069" y="0"/>
            <a:ext cx="7112274" cy="839750"/>
          </a:xfrm>
        </p:spPr>
        <p:txBody>
          <a:bodyPr anchor="b">
            <a:normAutofit/>
          </a:bodyPr>
          <a:lstStyle/>
          <a:p>
            <a:r>
              <a:rPr lang="en-GB" dirty="0"/>
              <a:t>Main tasks</a:t>
            </a:r>
            <a:endParaRPr lang="en-US" dirty="0"/>
          </a:p>
        </p:txBody>
      </p:sp>
    </p:spTree>
    <p:extLst>
      <p:ext uri="{BB962C8B-B14F-4D97-AF65-F5344CB8AC3E}">
        <p14:creationId xmlns:p14="http://schemas.microsoft.com/office/powerpoint/2010/main" val="66124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A6A6EB-60B5-4E0B-B3B3-F43F21F9F0EA}"/>
              </a:ext>
            </a:extLst>
          </p:cNvPr>
          <p:cNvSpPr>
            <a:spLocks noGrp="1"/>
          </p:cNvSpPr>
          <p:nvPr>
            <p:ph type="subTitle" idx="1"/>
          </p:nvPr>
        </p:nvSpPr>
        <p:spPr>
          <a:xfrm>
            <a:off x="685800" y="4509247"/>
            <a:ext cx="8099612" cy="2070847"/>
          </a:xfrm>
        </p:spPr>
        <p:txBody>
          <a:bodyPr>
            <a:normAutofit/>
          </a:bodyPr>
          <a:lstStyle/>
          <a:p>
            <a:pPr algn="r">
              <a:lnSpc>
                <a:spcPct val="120000"/>
              </a:lnSpc>
              <a:spcBef>
                <a:spcPts val="0"/>
              </a:spcBef>
            </a:pPr>
            <a:endParaRPr lang="sr-Latn-RS" sz="4900" dirty="0">
              <a:solidFill>
                <a:schemeClr val="accent6">
                  <a:lumMod val="50000"/>
                </a:schemeClr>
              </a:solidFill>
              <a:latin typeface="Cambria" panose="02040503050406030204" pitchFamily="18" charset="0"/>
              <a:ea typeface="Cambria" panose="02040503050406030204" pitchFamily="18" charset="0"/>
            </a:endParaRPr>
          </a:p>
        </p:txBody>
      </p:sp>
      <p:sp>
        <p:nvSpPr>
          <p:cNvPr id="4" name="Title 3">
            <a:extLst>
              <a:ext uri="{FF2B5EF4-FFF2-40B4-BE49-F238E27FC236}">
                <a16:creationId xmlns:a16="http://schemas.microsoft.com/office/drawing/2014/main" id="{33654E5D-F254-43D9-9534-9B722119F22E}"/>
              </a:ext>
            </a:extLst>
          </p:cNvPr>
          <p:cNvSpPr>
            <a:spLocks noGrp="1"/>
          </p:cNvSpPr>
          <p:nvPr>
            <p:ph type="ctrTitle"/>
          </p:nvPr>
        </p:nvSpPr>
        <p:spPr>
          <a:xfrm>
            <a:off x="685800" y="2148354"/>
            <a:ext cx="7772400" cy="1470025"/>
          </a:xfrm>
        </p:spPr>
        <p:txBody>
          <a:bodyPr/>
          <a:lstStyle/>
          <a:p>
            <a:r>
              <a:rPr lang="sr-Latn-RS" sz="4400" b="1" i="0" dirty="0" err="1">
                <a:effectLst/>
                <a:latin typeface="Cambria" panose="02040503050406030204" pitchFamily="18" charset="0"/>
                <a:ea typeface="Cambria" panose="02040503050406030204" pitchFamily="18" charset="0"/>
              </a:rPr>
              <a:t>National</a:t>
            </a:r>
            <a:r>
              <a:rPr lang="sr-Latn-RS" sz="4400" b="1" i="0" dirty="0">
                <a:effectLst/>
                <a:latin typeface="Cambria" panose="02040503050406030204" pitchFamily="18" charset="0"/>
                <a:ea typeface="Cambria" panose="02040503050406030204" pitchFamily="18" charset="0"/>
              </a:rPr>
              <a:t> </a:t>
            </a:r>
            <a:r>
              <a:rPr lang="sr-Latn-RS" sz="4400" b="1" i="0" dirty="0" err="1">
                <a:effectLst/>
                <a:latin typeface="Cambria" panose="02040503050406030204" pitchFamily="18" charset="0"/>
                <a:ea typeface="Cambria" panose="02040503050406030204" pitchFamily="18" charset="0"/>
              </a:rPr>
              <a:t>qualification</a:t>
            </a:r>
            <a:r>
              <a:rPr lang="sr-Latn-RS" sz="4400" b="1" i="0" dirty="0">
                <a:effectLst/>
                <a:latin typeface="Cambria" panose="02040503050406030204" pitchFamily="18" charset="0"/>
                <a:ea typeface="Cambria" panose="02040503050406030204" pitchFamily="18" charset="0"/>
              </a:rPr>
              <a:t> </a:t>
            </a:r>
            <a:r>
              <a:rPr lang="en-GB" sz="4400" b="1" i="0" dirty="0">
                <a:effectLst/>
                <a:latin typeface="Cambria" panose="02040503050406030204" pitchFamily="18" charset="0"/>
                <a:ea typeface="Cambria" panose="02040503050406030204" pitchFamily="18" charset="0"/>
              </a:rPr>
              <a:t>framework of RS - NQFS</a:t>
            </a:r>
            <a:endParaRPr lang="sr-Latn-RS" dirty="0"/>
          </a:p>
        </p:txBody>
      </p:sp>
    </p:spTree>
    <p:extLst>
      <p:ext uri="{BB962C8B-B14F-4D97-AF65-F5344CB8AC3E}">
        <p14:creationId xmlns:p14="http://schemas.microsoft.com/office/powerpoint/2010/main" val="110542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A00CD0C4-6808-4FF6-BCB8-F8996E6C076B}"/>
              </a:ext>
            </a:extLst>
          </p:cNvPr>
          <p:cNvSpPr>
            <a:spLocks noChangeArrowheads="1"/>
          </p:cNvSpPr>
          <p:nvPr/>
        </p:nvSpPr>
        <p:spPr bwMode="auto">
          <a:xfrm>
            <a:off x="367904" y="2381250"/>
            <a:ext cx="842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350" dirty="0">
              <a:latin typeface="Arial" panose="020B0604020202020204" pitchFamily="34" charset="0"/>
            </a:endParaRPr>
          </a:p>
        </p:txBody>
      </p:sp>
      <p:pic>
        <p:nvPicPr>
          <p:cNvPr id="9219" name="Content Placeholder 5">
            <a:extLst>
              <a:ext uri="{FF2B5EF4-FFF2-40B4-BE49-F238E27FC236}">
                <a16:creationId xmlns:a16="http://schemas.microsoft.com/office/drawing/2014/main" id="{90DCD91C-4E3C-482C-BA26-2917C243D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61223"/>
            <a:ext cx="2141935" cy="178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Content Placeholder 5">
            <a:extLst>
              <a:ext uri="{FF2B5EF4-FFF2-40B4-BE49-F238E27FC236}">
                <a16:creationId xmlns:a16="http://schemas.microsoft.com/office/drawing/2014/main" id="{8305205D-498B-406D-98B4-5A64040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491" y="1422797"/>
            <a:ext cx="34909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ontent Placeholder 5">
            <a:extLst>
              <a:ext uri="{FF2B5EF4-FFF2-40B4-BE49-F238E27FC236}">
                <a16:creationId xmlns:a16="http://schemas.microsoft.com/office/drawing/2014/main" id="{66F262C7-C986-474A-AF8D-DFB2AA5F0C0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117306" y="2865835"/>
            <a:ext cx="1528763" cy="2697956"/>
          </a:xfrm>
        </p:spPr>
      </p:pic>
      <p:pic>
        <p:nvPicPr>
          <p:cNvPr id="9222" name="Picture 7">
            <a:extLst>
              <a:ext uri="{FF2B5EF4-FFF2-40B4-BE49-F238E27FC236}">
                <a16:creationId xmlns:a16="http://schemas.microsoft.com/office/drawing/2014/main" id="{75963DC1-F40D-4AC0-850D-9E3B4BFE91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904" y="1959769"/>
            <a:ext cx="2878931" cy="39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a:extLst>
              <a:ext uri="{FF2B5EF4-FFF2-40B4-BE49-F238E27FC236}">
                <a16:creationId xmlns:a16="http://schemas.microsoft.com/office/drawing/2014/main" id="{A54187BA-D990-4CBE-BDF0-18385A14AE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 y="1134737"/>
            <a:ext cx="4539854"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879555"/>
      </p:ext>
    </p:extLst>
  </p:cSld>
  <p:clrMapOvr>
    <a:masterClrMapping/>
  </p:clrMapOvr>
  <p:transition spd="slow" advTm="713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C8C50C4-1311-47D7-9992-B56ECA32271A}"/>
              </a:ext>
            </a:extLst>
          </p:cNvPr>
          <p:cNvSpPr>
            <a:spLocks noGrp="1"/>
          </p:cNvSpPr>
          <p:nvPr>
            <p:ph type="title"/>
          </p:nvPr>
        </p:nvSpPr>
        <p:spPr>
          <a:xfrm>
            <a:off x="628650" y="1131094"/>
            <a:ext cx="7886700" cy="498872"/>
          </a:xfrm>
        </p:spPr>
        <p:txBody>
          <a:bodyPr/>
          <a:lstStyle/>
          <a:p>
            <a:r>
              <a:rPr lang="en-GB" altLang="en-US" dirty="0">
                <a:ea typeface="MS PGothic" panose="020B0600070205080204" pitchFamily="34" charset="-128"/>
              </a:rPr>
              <a:t>Education system in numbers</a:t>
            </a:r>
          </a:p>
        </p:txBody>
      </p:sp>
      <p:pic>
        <p:nvPicPr>
          <p:cNvPr id="13315" name="Picture 5">
            <a:extLst>
              <a:ext uri="{FF2B5EF4-FFF2-40B4-BE49-F238E27FC236}">
                <a16:creationId xmlns:a16="http://schemas.microsoft.com/office/drawing/2014/main" id="{BBD31E07-5C62-45A7-9144-B7E8C3963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03785"/>
            <a:ext cx="3238500" cy="376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Content Placeholder 4">
            <a:extLst>
              <a:ext uri="{FF2B5EF4-FFF2-40B4-BE49-F238E27FC236}">
                <a16:creationId xmlns:a16="http://schemas.microsoft.com/office/drawing/2014/main" id="{09E0E74C-8863-41AC-A493-FC0C7508A0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6916" y="2425304"/>
            <a:ext cx="6013847" cy="2469356"/>
          </a:xfrm>
        </p:spPr>
      </p:pic>
    </p:spTree>
    <p:extLst>
      <p:ext uri="{BB962C8B-B14F-4D97-AF65-F5344CB8AC3E}">
        <p14:creationId xmlns:p14="http://schemas.microsoft.com/office/powerpoint/2010/main" val="91868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E75E798-2D04-4F70-BFF7-D90C576EF29F}"/>
              </a:ext>
            </a:extLst>
          </p:cNvPr>
          <p:cNvSpPr>
            <a:spLocks noGrp="1"/>
          </p:cNvSpPr>
          <p:nvPr>
            <p:ph type="title"/>
          </p:nvPr>
        </p:nvSpPr>
        <p:spPr>
          <a:xfrm>
            <a:off x="628650" y="1131094"/>
            <a:ext cx="7886700" cy="498872"/>
          </a:xfrm>
        </p:spPr>
        <p:txBody>
          <a:bodyPr/>
          <a:lstStyle/>
          <a:p>
            <a:r>
              <a:rPr lang="sr-Latn-RS" altLang="en-US" dirty="0">
                <a:ea typeface="MS PGothic" panose="020B0600070205080204" pitchFamily="34" charset="-128"/>
              </a:rPr>
              <a:t>ŠEMA</a:t>
            </a:r>
            <a:endParaRPr lang="en-GB" altLang="en-US" dirty="0">
              <a:ea typeface="MS PGothic" panose="020B0600070205080204" pitchFamily="34" charset="-128"/>
            </a:endParaRPr>
          </a:p>
        </p:txBody>
      </p:sp>
      <p:pic>
        <p:nvPicPr>
          <p:cNvPr id="5" name="Content Placeholder 4">
            <a:extLst>
              <a:ext uri="{FF2B5EF4-FFF2-40B4-BE49-F238E27FC236}">
                <a16:creationId xmlns:a16="http://schemas.microsoft.com/office/drawing/2014/main" id="{BE8CF396-6791-4EC8-948A-EC64D69FB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44" y="891946"/>
            <a:ext cx="8644185" cy="5707261"/>
          </a:xfrm>
        </p:spPr>
      </p:pic>
      <p:sp>
        <p:nvSpPr>
          <p:cNvPr id="2" name="Rectangle 1">
            <a:extLst>
              <a:ext uri="{FF2B5EF4-FFF2-40B4-BE49-F238E27FC236}">
                <a16:creationId xmlns:a16="http://schemas.microsoft.com/office/drawing/2014/main" id="{7EE5AB15-BE06-E835-0084-AAF44173601D}"/>
              </a:ext>
            </a:extLst>
          </p:cNvPr>
          <p:cNvSpPr/>
          <p:nvPr/>
        </p:nvSpPr>
        <p:spPr bwMode="auto">
          <a:xfrm>
            <a:off x="6472238" y="4914900"/>
            <a:ext cx="57150" cy="5715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457200" rtl="0" eaLnBrk="1" fontAlgn="base" latinLnBrk="0" hangingPunct="1">
              <a:lnSpc>
                <a:spcPct val="90000"/>
              </a:lnSpc>
              <a:spcBef>
                <a:spcPts val="400"/>
              </a:spcBef>
              <a:spcAft>
                <a:spcPct val="0"/>
              </a:spcAft>
              <a:buClr>
                <a:srgbClr val="000000"/>
              </a:buClr>
              <a:buSzPct val="100000"/>
              <a:buFont typeface="Times New Roman" pitchFamily="16" charset="0"/>
              <a:buNone/>
              <a:tabLst/>
            </a:pPr>
            <a:r>
              <a:rPr kumimoji="0" lang="en-US" sz="600" b="1" i="0" u="none" strike="noStrike" cap="none" normalizeH="0" baseline="0" dirty="0">
                <a:ln>
                  <a:noFill/>
                </a:ln>
                <a:effectLst/>
                <a:ea typeface="Microsoft YaHei" charset="-122"/>
              </a:rPr>
              <a:t>2</a:t>
            </a:r>
            <a:endParaRPr kumimoji="0" lang="sr-Latn-RS" sz="600" b="1" i="0" u="none" strike="noStrike" cap="none" normalizeH="0" baseline="0" dirty="0">
              <a:ln>
                <a:noFill/>
              </a:ln>
              <a:effectLst/>
              <a:ea typeface="Microsoft YaHei" charset="-122"/>
            </a:endParaRPr>
          </a:p>
        </p:txBody>
      </p:sp>
    </p:spTree>
    <p:extLst>
      <p:ext uri="{BB962C8B-B14F-4D97-AF65-F5344CB8AC3E}">
        <p14:creationId xmlns:p14="http://schemas.microsoft.com/office/powerpoint/2010/main" val="94214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t="20000" r="6000" b="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5D646-9BFA-45B0-A9FF-2311954645AA}"/>
              </a:ext>
            </a:extLst>
          </p:cNvPr>
          <p:cNvSpPr>
            <a:spLocks noGrp="1"/>
          </p:cNvSpPr>
          <p:nvPr>
            <p:ph idx="1"/>
          </p:nvPr>
        </p:nvSpPr>
        <p:spPr>
          <a:xfrm>
            <a:off x="335338" y="1381965"/>
            <a:ext cx="8228013" cy="4524375"/>
          </a:xfrm>
        </p:spPr>
        <p:txBody>
          <a:bodyPr>
            <a:noAutofit/>
          </a:bodyPr>
          <a:lstStyle/>
          <a:p>
            <a:pPr algn="just">
              <a:buFont typeface="Arial" panose="020B0604020202020204" pitchFamily="34" charset="0"/>
              <a:buChar char="•"/>
            </a:pPr>
            <a:r>
              <a:rPr lang="en-GB" sz="1800" dirty="0"/>
              <a:t>NQFS is the system that regulates qualifications in the Republic of Serbia; </a:t>
            </a:r>
          </a:p>
          <a:p>
            <a:pPr algn="just">
              <a:buFont typeface="Arial" panose="020B0604020202020204" pitchFamily="34" charset="0"/>
              <a:buChar char="•"/>
            </a:pPr>
            <a:r>
              <a:rPr lang="en-GB" sz="1800" dirty="0"/>
              <a:t>It includes the number and description of qualifications, the relationships between qualifications and the </a:t>
            </a:r>
            <a:r>
              <a:rPr lang="en-GB" sz="1800" dirty="0">
                <a:solidFill>
                  <a:schemeClr val="tx1"/>
                </a:solidFill>
              </a:rPr>
              <a:t>paths of mobility and advancement</a:t>
            </a:r>
            <a:r>
              <a:rPr lang="en-GB" sz="1800" dirty="0"/>
              <a:t>; </a:t>
            </a:r>
          </a:p>
          <a:p>
            <a:pPr algn="just">
              <a:buFont typeface="Arial" panose="020B0604020202020204" pitchFamily="34" charset="0"/>
              <a:buChar char="•"/>
            </a:pPr>
            <a:r>
              <a:rPr lang="en-GB" sz="1800" dirty="0"/>
              <a:t>Qualifications are classified in NQFS into eight (8) levels and four (4) sub-levels; </a:t>
            </a:r>
          </a:p>
          <a:p>
            <a:pPr algn="just">
              <a:buFont typeface="Arial" panose="020B0604020202020204" pitchFamily="34" charset="0"/>
              <a:buChar char="•"/>
            </a:pPr>
            <a:r>
              <a:rPr lang="en-GB" sz="1800" dirty="0"/>
              <a:t>It serves for the development of qualification standards based on the needs of the labour market, the individual and society as a whole; </a:t>
            </a:r>
          </a:p>
          <a:p>
            <a:pPr algn="just">
              <a:buFont typeface="Arial" panose="020B0604020202020204" pitchFamily="34" charset="0"/>
              <a:buChar char="•"/>
            </a:pPr>
            <a:r>
              <a:rPr lang="en-GB" sz="1800" dirty="0"/>
              <a:t>It contributes to the improvement of cooperation between relevant interested parties, i.e. social partners: educational institutions, institutions, employers and trade unions -SSC; </a:t>
            </a:r>
          </a:p>
          <a:p>
            <a:pPr algn="just">
              <a:buFont typeface="Arial" panose="020B0604020202020204" pitchFamily="34" charset="0"/>
              <a:buChar char="•"/>
            </a:pPr>
            <a:r>
              <a:rPr lang="en-GB" sz="1800" dirty="0"/>
              <a:t>NQFS enables improvement of access, transparency, flexibility of paths and permeability in the education system, and recognition/validation of non-formal and informal learning (competencies acquired through work experience); </a:t>
            </a:r>
          </a:p>
          <a:p>
            <a:pPr algn="just">
              <a:buFont typeface="Arial" panose="020B0604020202020204" pitchFamily="34" charset="0"/>
              <a:buChar char="•"/>
            </a:pPr>
            <a:r>
              <a:rPr lang="en-GB" sz="1800" dirty="0"/>
              <a:t>It ensures comparability and recognition of qualifications obtained in the Republic of Serbia with qualifications obtained in other countries.</a:t>
            </a:r>
            <a:endParaRPr lang="ru-RU" sz="1800" dirty="0">
              <a:cs typeface="Calibri" panose="020F0502020204030204" pitchFamily="34" charset="0"/>
            </a:endParaRPr>
          </a:p>
          <a:p>
            <a:pPr algn="just"/>
            <a:endParaRPr lang="ru" sz="1800" dirty="0">
              <a:cs typeface="Calibri" panose="020F0502020204030204" pitchFamily="34" charset="0"/>
            </a:endParaRPr>
          </a:p>
          <a:p>
            <a:pPr algn="just"/>
            <a:endParaRPr lang="en-US" sz="1800" dirty="0"/>
          </a:p>
        </p:txBody>
      </p:sp>
      <p:sp>
        <p:nvSpPr>
          <p:cNvPr id="2" name="Title 1">
            <a:extLst>
              <a:ext uri="{FF2B5EF4-FFF2-40B4-BE49-F238E27FC236}">
                <a16:creationId xmlns:a16="http://schemas.microsoft.com/office/drawing/2014/main" id="{B4BAB08D-AC5B-4150-B288-AD3E8A33A51E}"/>
              </a:ext>
            </a:extLst>
          </p:cNvPr>
          <p:cNvSpPr>
            <a:spLocks noGrp="1"/>
          </p:cNvSpPr>
          <p:nvPr>
            <p:ph type="title"/>
          </p:nvPr>
        </p:nvSpPr>
        <p:spPr>
          <a:xfrm>
            <a:off x="1015863" y="0"/>
            <a:ext cx="7112274" cy="839750"/>
          </a:xfrm>
        </p:spPr>
        <p:txBody>
          <a:bodyPr anchor="b"/>
          <a:lstStyle/>
          <a:p>
            <a:r>
              <a:rPr lang="en-GB" dirty="0">
                <a:latin typeface="Cambria" panose="02040503050406030204" pitchFamily="18" charset="0"/>
                <a:ea typeface="Cambria" panose="02040503050406030204" pitchFamily="18" charset="0"/>
                <a:cs typeface="Calibri" panose="020F0502020204030204" pitchFamily="34" charset="0"/>
              </a:rPr>
              <a:t>Main characteristics of NQFS</a:t>
            </a:r>
            <a:endParaRPr lang="en-US"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47811438"/>
      </p:ext>
    </p:extLst>
  </p:cSld>
  <p:clrMapOvr>
    <a:masterClrMapping/>
  </p:clrMapOvr>
</p:sld>
</file>

<file path=ppt/theme/theme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ts val="400"/>
          </a:spcBef>
          <a:spcAft>
            <a:spcPct val="0"/>
          </a:spcAft>
          <a:buClr>
            <a:srgbClr val="000000"/>
          </a:buClr>
          <a:buSzPct val="100000"/>
          <a:buFont typeface="Times New Roman" pitchFamily="16" charset="0"/>
          <a:buNone/>
          <a:tabLst/>
          <a:defRPr kumimoji="0" lang="en-GB" altLang="en-US" sz="16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ts val="400"/>
          </a:spcBef>
          <a:spcAft>
            <a:spcPct val="0"/>
          </a:spcAft>
          <a:buClr>
            <a:srgbClr val="000000"/>
          </a:buClr>
          <a:buSzPct val="100000"/>
          <a:buFont typeface="Times New Roman" pitchFamily="16" charset="0"/>
          <a:buNone/>
          <a:tabLst/>
          <a:defRPr kumimoji="0" lang="en-GB" altLang="en-US" sz="16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2261</Words>
  <Application>Microsoft Office PowerPoint</Application>
  <PresentationFormat>On-screen Show (4:3)</PresentationFormat>
  <Paragraphs>335</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Courier New</vt:lpstr>
      <vt:lpstr>Times New Roman</vt:lpstr>
      <vt:lpstr>2_Office Theme</vt:lpstr>
      <vt:lpstr>Qualifications Agency </vt:lpstr>
      <vt:lpstr>PowerPoint Presentation</vt:lpstr>
      <vt:lpstr>PowerPoint Presentation</vt:lpstr>
      <vt:lpstr>Main tasks</vt:lpstr>
      <vt:lpstr>National qualification framework of RS - NQFS</vt:lpstr>
      <vt:lpstr>PowerPoint Presentation</vt:lpstr>
      <vt:lpstr>Education system in numbers</vt:lpstr>
      <vt:lpstr>ŠEMA</vt:lpstr>
      <vt:lpstr>Main characteristics of NQFS</vt:lpstr>
      <vt:lpstr>NQFS-EQF</vt:lpstr>
      <vt:lpstr>Specific NQFS attributes</vt:lpstr>
      <vt:lpstr>NQFS Institutional Framework </vt:lpstr>
      <vt:lpstr>NQFS Legislation framework</vt:lpstr>
      <vt:lpstr>Types of qualifications  </vt:lpstr>
      <vt:lpstr>Qualification standard elements</vt:lpstr>
      <vt:lpstr>Procedure for inclusion of qualification in NQFS</vt:lpstr>
      <vt:lpstr>Recognition of prior learning (VNFIL)</vt:lpstr>
      <vt:lpstr>Credit System</vt:lpstr>
      <vt:lpstr>NQFS Register </vt:lpstr>
      <vt:lpstr>NQFS Register Structure</vt:lpstr>
      <vt:lpstr>Quality assurance in HE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JelenaI</dc:creator>
  <cp:lastModifiedBy>PC</cp:lastModifiedBy>
  <cp:revision>49</cp:revision>
  <cp:lastPrinted>2022-04-27T09:37:12Z</cp:lastPrinted>
  <dcterms:created xsi:type="dcterms:W3CDTF">2022-04-26T11:32:40Z</dcterms:created>
  <dcterms:modified xsi:type="dcterms:W3CDTF">2022-07-12T07:35:53Z</dcterms:modified>
</cp:coreProperties>
</file>