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49" r:id="rId4"/>
  </p:sldMasterIdLst>
  <p:notesMasterIdLst>
    <p:notesMasterId r:id="rId19"/>
  </p:notesMasterIdLst>
  <p:sldIdLst>
    <p:sldId id="256" r:id="rId5"/>
    <p:sldId id="351" r:id="rId6"/>
    <p:sldId id="353" r:id="rId7"/>
    <p:sldId id="347" r:id="rId8"/>
    <p:sldId id="348" r:id="rId9"/>
    <p:sldId id="352" r:id="rId10"/>
    <p:sldId id="349" r:id="rId11"/>
    <p:sldId id="350" r:id="rId12"/>
    <p:sldId id="359" r:id="rId13"/>
    <p:sldId id="355" r:id="rId14"/>
    <p:sldId id="356" r:id="rId15"/>
    <p:sldId id="360" r:id="rId16"/>
    <p:sldId id="361" r:id="rId17"/>
    <p:sldId id="35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4032"/>
    <a:srgbClr val="422100"/>
    <a:srgbClr val="1F4255"/>
    <a:srgbClr val="265068"/>
    <a:srgbClr val="2A5872"/>
    <a:srgbClr val="316079"/>
    <a:srgbClr val="3A667E"/>
    <a:srgbClr val="40708B"/>
    <a:srgbClr val="497B95"/>
    <a:srgbClr val="4779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9838" autoAdjust="0"/>
    <p:restoredTop sz="93883" autoAdjust="0"/>
  </p:normalViewPr>
  <p:slideViewPr>
    <p:cSldViewPr snapToGrid="0">
      <p:cViewPr>
        <p:scale>
          <a:sx n="70" d="100"/>
          <a:sy n="70" d="100"/>
        </p:scale>
        <p:origin x="664" y="-176"/>
      </p:cViewPr>
      <p:guideLst/>
    </p:cSldViewPr>
  </p:slideViewPr>
  <p:outlineViewPr>
    <p:cViewPr>
      <p:scale>
        <a:sx n="33" d="100"/>
        <a:sy n="33" d="100"/>
      </p:scale>
      <p:origin x="0" y="-4382"/>
    </p:cViewPr>
  </p:outlineViewPr>
  <p:notesTextViewPr>
    <p:cViewPr>
      <p:scale>
        <a:sx n="1" d="1"/>
        <a:sy n="1" d="1"/>
      </p:scale>
      <p:origin x="0" y="0"/>
    </p:cViewPr>
  </p:notesTextViewPr>
  <p:sorterViewPr>
    <p:cViewPr>
      <p:scale>
        <a:sx n="170" d="100"/>
        <a:sy n="170" d="100"/>
      </p:scale>
      <p:origin x="0" y="-16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German HEI (160 participants)</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German HEI</c:v>
                </c:pt>
              </c:strCache>
            </c:strRef>
          </c:tx>
          <c:dPt>
            <c:idx val="0"/>
            <c:bubble3D val="0"/>
            <c:spPr>
              <a:solidFill>
                <a:schemeClr val="accent1"/>
              </a:solidFill>
              <a:ln>
                <a:noFill/>
              </a:ln>
              <a:effectLst>
                <a:outerShdw blurRad="254000" sx="102000" sy="102000" algn="ctr" rotWithShape="0">
                  <a:prstClr val="black">
                    <a:alpha val="20000"/>
                  </a:prstClr>
                </a:outerShdw>
              </a:effectLst>
            </c:spPr>
          </c:dPt>
          <c:dPt>
            <c:idx val="1"/>
            <c:bubble3D val="0"/>
            <c:spPr>
              <a:solidFill>
                <a:schemeClr val="accent2"/>
              </a:solidFill>
              <a:ln>
                <a:noFill/>
              </a:ln>
              <a:effectLst>
                <a:outerShdw blurRad="254000" sx="102000" sy="102000" algn="ctr" rotWithShape="0">
                  <a:prstClr val="black">
                    <a:alpha val="20000"/>
                  </a:prstClr>
                </a:outerShdw>
              </a:effectLst>
            </c:spPr>
          </c:dPt>
          <c:dPt>
            <c:idx val="2"/>
            <c:bubble3D val="0"/>
            <c:spPr>
              <a:solidFill>
                <a:schemeClr val="accent3"/>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Use MC</c:v>
                </c:pt>
                <c:pt idx="1">
                  <c:v>Discussing</c:v>
                </c:pt>
                <c:pt idx="2">
                  <c:v>Haven't discussed</c:v>
                </c:pt>
              </c:strCache>
            </c:strRef>
          </c:cat>
          <c:val>
            <c:numRef>
              <c:f>Sheet1!$B$2:$B$4</c:f>
              <c:numCache>
                <c:formatCode>0%</c:formatCode>
                <c:ptCount val="3"/>
                <c:pt idx="0">
                  <c:v>0.2</c:v>
                </c:pt>
                <c:pt idx="1">
                  <c:v>0.23</c:v>
                </c:pt>
                <c:pt idx="2">
                  <c:v>0.37</c:v>
                </c:pt>
              </c:numCache>
            </c:numRef>
          </c:val>
          <c:extLst>
            <c:ext xmlns:c16="http://schemas.microsoft.com/office/drawing/2014/chart" uri="{C3380CC4-5D6E-409C-BE32-E72D297353CC}">
              <c16:uniqueId val="{00000000-2C71-43BD-8BCB-9944E2DACEC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German HEI (34 participants)</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German HEI</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41C6-468E-9862-A3233D5A6266}"/>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41C6-468E-9862-A3233D5A6266}"/>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Sheet1!$A$2:$A$3</c:f>
              <c:strCache>
                <c:ptCount val="2"/>
                <c:pt idx="0">
                  <c:v>Use MC</c:v>
                </c:pt>
                <c:pt idx="1">
                  <c:v>Planning</c:v>
                </c:pt>
              </c:strCache>
            </c:strRef>
          </c:cat>
          <c:val>
            <c:numRef>
              <c:f>Sheet1!$B$2:$B$3</c:f>
              <c:numCache>
                <c:formatCode>0%</c:formatCode>
                <c:ptCount val="2"/>
                <c:pt idx="0">
                  <c:v>0.25</c:v>
                </c:pt>
                <c:pt idx="1">
                  <c:v>0.65</c:v>
                </c:pt>
              </c:numCache>
            </c:numRef>
          </c:val>
          <c:extLst>
            <c:ext xmlns:c16="http://schemas.microsoft.com/office/drawing/2014/chart" uri="{C3380CC4-5D6E-409C-BE32-E72D297353CC}">
              <c16:uniqueId val="{00000006-41C6-468E-9862-A3233D5A6266}"/>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wallpaperflare.com/rust-chain-weak-link-wallpaper-hxahj" TargetMode="External"/><Relationship Id="rId1" Type="http://schemas.openxmlformats.org/officeDocument/2006/relationships/image" Target="../media/image11.jpg"/></Relationships>
</file>

<file path=ppt/diagrams/_rels/data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image" Target="../media/image14.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wallpaperflare.com/rust-chain-weak-link-wallpaper-hxahj" TargetMode="External"/><Relationship Id="rId1" Type="http://schemas.openxmlformats.org/officeDocument/2006/relationships/image" Target="../media/image11.jpg"/></Relationships>
</file>

<file path=ppt/diagrams/_rels/drawing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image" Target="../media/image14.jp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281E46-C176-41E7-B5FF-53F3C7395432}" type="doc">
      <dgm:prSet loTypeId="urn:microsoft.com/office/officeart/2008/layout/AlternatingPictureBlocks" loCatId="list" qsTypeId="urn:microsoft.com/office/officeart/2005/8/quickstyle/simple1" qsCatId="simple" csTypeId="urn:microsoft.com/office/officeart/2005/8/colors/accent0_2" csCatId="mainScheme" phldr="1"/>
      <dgm:spPr/>
      <dgm:t>
        <a:bodyPr/>
        <a:lstStyle/>
        <a:p>
          <a:endParaRPr lang="en-GB"/>
        </a:p>
      </dgm:t>
    </dgm:pt>
    <dgm:pt modelId="{94141F87-2AF7-4186-A641-F29F758D3806}">
      <dgm:prSet custT="1"/>
      <dgm:spPr/>
      <dgm:t>
        <a:bodyPr anchor="ctr"/>
        <a:lstStyle/>
        <a:p>
          <a:r>
            <a:rPr lang="en-GB" sz="2000" dirty="0"/>
            <a:t>To identify the </a:t>
          </a:r>
          <a:r>
            <a:rPr lang="en-GB" sz="2000" b="1" dirty="0">
              <a:effectLst/>
            </a:rPr>
            <a:t>qualities</a:t>
          </a:r>
          <a:r>
            <a:rPr lang="en-GB" sz="2000" dirty="0">
              <a:effectLst/>
            </a:rPr>
            <a:t> and </a:t>
          </a:r>
          <a:r>
            <a:rPr lang="en-GB" sz="2000" b="1" dirty="0">
              <a:effectLst/>
            </a:rPr>
            <a:t>weaknesses</a:t>
          </a:r>
        </a:p>
      </dgm:t>
    </dgm:pt>
    <dgm:pt modelId="{44311921-56FF-4CFE-81BE-F6BE7EEB4B4B}" type="parTrans" cxnId="{7A04C9B0-BDC0-4336-89C8-ECCF6DBDF182}">
      <dgm:prSet/>
      <dgm:spPr/>
      <dgm:t>
        <a:bodyPr/>
        <a:lstStyle/>
        <a:p>
          <a:endParaRPr lang="en-GB"/>
        </a:p>
      </dgm:t>
    </dgm:pt>
    <dgm:pt modelId="{03BCA07D-D49D-4FC5-9442-490B1ECD3B88}" type="sibTrans" cxnId="{7A04C9B0-BDC0-4336-89C8-ECCF6DBDF182}">
      <dgm:prSet/>
      <dgm:spPr/>
      <dgm:t>
        <a:bodyPr/>
        <a:lstStyle/>
        <a:p>
          <a:endParaRPr lang="en-GB"/>
        </a:p>
      </dgm:t>
    </dgm:pt>
    <dgm:pt modelId="{82B81F3A-6A64-4ED5-BF8C-C4ACE115BE23}">
      <dgm:prSet custT="1"/>
      <dgm:spPr/>
      <dgm:t>
        <a:bodyPr anchor="ctr"/>
        <a:lstStyle/>
        <a:p>
          <a:r>
            <a:rPr lang="en-GB" sz="2000" dirty="0"/>
            <a:t>To give examples of </a:t>
          </a:r>
          <a:r>
            <a:rPr lang="en-GB" sz="2000" b="1" dirty="0">
              <a:effectLst/>
            </a:rPr>
            <a:t>good practices</a:t>
          </a:r>
        </a:p>
      </dgm:t>
    </dgm:pt>
    <dgm:pt modelId="{996F7CDD-FE1D-4C6B-862F-1D6F6E9C1C02}" type="parTrans" cxnId="{79B99CE6-1226-4A3A-80FC-1C5F9AA2D2C5}">
      <dgm:prSet/>
      <dgm:spPr/>
      <dgm:t>
        <a:bodyPr/>
        <a:lstStyle/>
        <a:p>
          <a:endParaRPr lang="en-GB"/>
        </a:p>
      </dgm:t>
    </dgm:pt>
    <dgm:pt modelId="{81DBC8A1-1A29-48AB-8356-9C03E053B604}" type="sibTrans" cxnId="{79B99CE6-1226-4A3A-80FC-1C5F9AA2D2C5}">
      <dgm:prSet/>
      <dgm:spPr/>
      <dgm:t>
        <a:bodyPr/>
        <a:lstStyle/>
        <a:p>
          <a:endParaRPr lang="en-GB"/>
        </a:p>
      </dgm:t>
    </dgm:pt>
    <dgm:pt modelId="{472C64B8-5B85-46B4-9A3D-000AD23FC42D}" type="pres">
      <dgm:prSet presAssocID="{7F281E46-C176-41E7-B5FF-53F3C7395432}" presName="linearFlow" presStyleCnt="0">
        <dgm:presLayoutVars>
          <dgm:dir/>
          <dgm:resizeHandles val="exact"/>
        </dgm:presLayoutVars>
      </dgm:prSet>
      <dgm:spPr/>
    </dgm:pt>
    <dgm:pt modelId="{3D5A5DB0-1487-4406-B72E-A399CD2EF62A}" type="pres">
      <dgm:prSet presAssocID="{94141F87-2AF7-4186-A641-F29F758D3806}" presName="comp" presStyleCnt="0"/>
      <dgm:spPr/>
    </dgm:pt>
    <dgm:pt modelId="{6D4F9E15-7FB9-4809-81FA-D2E1D3F17C37}" type="pres">
      <dgm:prSet presAssocID="{94141F87-2AF7-4186-A641-F29F758D3806}" presName="rect2" presStyleLbl="node1" presStyleIdx="0" presStyleCnt="2">
        <dgm:presLayoutVars>
          <dgm:bulletEnabled val="1"/>
        </dgm:presLayoutVars>
      </dgm:prSet>
      <dgm:spPr/>
    </dgm:pt>
    <dgm:pt modelId="{C5724EE8-45CE-44ED-8C04-D8E23A106DAE}" type="pres">
      <dgm:prSet presAssocID="{94141F87-2AF7-4186-A641-F29F758D3806}" presName="rect1" presStyleLbl="lnNode1" presStyleIdx="0" presStyleCnt="2"/>
      <dgm:spPr>
        <a:blipFill dpi="0"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dgm:spPr>
      <dgm:extLst>
        <a:ext uri="{E40237B7-FDA0-4F09-8148-C483321AD2D9}">
          <dgm14:cNvPr xmlns:dgm14="http://schemas.microsoft.com/office/drawing/2010/diagram" id="0" name="" descr="Sad face with no fill"/>
        </a:ext>
      </dgm:extLst>
    </dgm:pt>
    <dgm:pt modelId="{A090DD65-8CB8-4C25-8B3B-6342500D25C5}" type="pres">
      <dgm:prSet presAssocID="{03BCA07D-D49D-4FC5-9442-490B1ECD3B88}" presName="sibTrans" presStyleCnt="0"/>
      <dgm:spPr/>
    </dgm:pt>
    <dgm:pt modelId="{9C6F56C2-E177-47A5-8EC5-A0D4F35037B0}" type="pres">
      <dgm:prSet presAssocID="{82B81F3A-6A64-4ED5-BF8C-C4ACE115BE23}" presName="comp" presStyleCnt="0"/>
      <dgm:spPr/>
    </dgm:pt>
    <dgm:pt modelId="{0D4F39ED-8D1C-4172-9063-571D5EEB3A39}" type="pres">
      <dgm:prSet presAssocID="{82B81F3A-6A64-4ED5-BF8C-C4ACE115BE23}" presName="rect2" presStyleLbl="node1" presStyleIdx="1" presStyleCnt="2">
        <dgm:presLayoutVars>
          <dgm:bulletEnabled val="1"/>
        </dgm:presLayoutVars>
      </dgm:prSet>
      <dgm:spPr/>
    </dgm:pt>
    <dgm:pt modelId="{C68C9ACD-DD5F-4F56-818B-646B002A83DA}" type="pres">
      <dgm:prSet presAssocID="{82B81F3A-6A64-4ED5-BF8C-C4ACE115BE23}" presName="rect1" presStyleLbl="lnNode1" presStyleIdx="1" presStyleCnt="2"/>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Lst>
  <dgm:cxnLst>
    <dgm:cxn modelId="{9685562F-CFA3-48DA-9809-D1BC969BFB97}" type="presOf" srcId="{94141F87-2AF7-4186-A641-F29F758D3806}" destId="{6D4F9E15-7FB9-4809-81FA-D2E1D3F17C37}" srcOrd="0" destOrd="0" presId="urn:microsoft.com/office/officeart/2008/layout/AlternatingPictureBlocks"/>
    <dgm:cxn modelId="{7A04C9B0-BDC0-4336-89C8-ECCF6DBDF182}" srcId="{7F281E46-C176-41E7-B5FF-53F3C7395432}" destId="{94141F87-2AF7-4186-A641-F29F758D3806}" srcOrd="0" destOrd="0" parTransId="{44311921-56FF-4CFE-81BE-F6BE7EEB4B4B}" sibTransId="{03BCA07D-D49D-4FC5-9442-490B1ECD3B88}"/>
    <dgm:cxn modelId="{31B622C4-6B2A-47A4-AEE0-785A13F3DC59}" type="presOf" srcId="{82B81F3A-6A64-4ED5-BF8C-C4ACE115BE23}" destId="{0D4F39ED-8D1C-4172-9063-571D5EEB3A39}" srcOrd="0" destOrd="0" presId="urn:microsoft.com/office/officeart/2008/layout/AlternatingPictureBlocks"/>
    <dgm:cxn modelId="{46A17CCE-B800-48D8-A98B-49A0B56C8C58}" type="presOf" srcId="{7F281E46-C176-41E7-B5FF-53F3C7395432}" destId="{472C64B8-5B85-46B4-9A3D-000AD23FC42D}" srcOrd="0" destOrd="0" presId="urn:microsoft.com/office/officeart/2008/layout/AlternatingPictureBlocks"/>
    <dgm:cxn modelId="{79B99CE6-1226-4A3A-80FC-1C5F9AA2D2C5}" srcId="{7F281E46-C176-41E7-B5FF-53F3C7395432}" destId="{82B81F3A-6A64-4ED5-BF8C-C4ACE115BE23}" srcOrd="1" destOrd="0" parTransId="{996F7CDD-FE1D-4C6B-862F-1D6F6E9C1C02}" sibTransId="{81DBC8A1-1A29-48AB-8356-9C03E053B604}"/>
    <dgm:cxn modelId="{1BFC4823-F9A3-449B-881B-9D543DA38061}" type="presParOf" srcId="{472C64B8-5B85-46B4-9A3D-000AD23FC42D}" destId="{3D5A5DB0-1487-4406-B72E-A399CD2EF62A}" srcOrd="0" destOrd="0" presId="urn:microsoft.com/office/officeart/2008/layout/AlternatingPictureBlocks"/>
    <dgm:cxn modelId="{CA6E6835-2539-43DC-B4A6-C9442372C386}" type="presParOf" srcId="{3D5A5DB0-1487-4406-B72E-A399CD2EF62A}" destId="{6D4F9E15-7FB9-4809-81FA-D2E1D3F17C37}" srcOrd="0" destOrd="0" presId="urn:microsoft.com/office/officeart/2008/layout/AlternatingPictureBlocks"/>
    <dgm:cxn modelId="{0FFFB051-0BBD-49E3-9EFF-C86D886AFC2B}" type="presParOf" srcId="{3D5A5DB0-1487-4406-B72E-A399CD2EF62A}" destId="{C5724EE8-45CE-44ED-8C04-D8E23A106DAE}" srcOrd="1" destOrd="0" presId="urn:microsoft.com/office/officeart/2008/layout/AlternatingPictureBlocks"/>
    <dgm:cxn modelId="{EAA9812D-9C4C-44FF-AEC7-DE4AE22ECADC}" type="presParOf" srcId="{472C64B8-5B85-46B4-9A3D-000AD23FC42D}" destId="{A090DD65-8CB8-4C25-8B3B-6342500D25C5}" srcOrd="1" destOrd="0" presId="urn:microsoft.com/office/officeart/2008/layout/AlternatingPictureBlocks"/>
    <dgm:cxn modelId="{BE131320-105B-424E-A9F2-5D79F717F814}" type="presParOf" srcId="{472C64B8-5B85-46B4-9A3D-000AD23FC42D}" destId="{9C6F56C2-E177-47A5-8EC5-A0D4F35037B0}" srcOrd="2" destOrd="0" presId="urn:microsoft.com/office/officeart/2008/layout/AlternatingPictureBlocks"/>
    <dgm:cxn modelId="{853300A8-C36B-435A-AA99-12A76C265111}" type="presParOf" srcId="{9C6F56C2-E177-47A5-8EC5-A0D4F35037B0}" destId="{0D4F39ED-8D1C-4172-9063-571D5EEB3A39}" srcOrd="0" destOrd="0" presId="urn:microsoft.com/office/officeart/2008/layout/AlternatingPictureBlocks"/>
    <dgm:cxn modelId="{3CF9ACC5-5227-4815-A960-732730015E4D}" type="presParOf" srcId="{9C6F56C2-E177-47A5-8EC5-A0D4F35037B0}" destId="{C68C9ACD-DD5F-4F56-818B-646B002A83DA}"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FEC231-FD7A-4105-8D2F-6C0239AE4948}" type="doc">
      <dgm:prSet loTypeId="urn:microsoft.com/office/officeart/2005/8/layout/process4" loCatId="list" qsTypeId="urn:microsoft.com/office/officeart/2005/8/quickstyle/simple1" qsCatId="simple" csTypeId="urn:microsoft.com/office/officeart/2005/8/colors/accent0_2" csCatId="mainScheme" phldr="1"/>
      <dgm:spPr/>
      <dgm:t>
        <a:bodyPr/>
        <a:lstStyle/>
        <a:p>
          <a:endParaRPr lang="en-GB"/>
        </a:p>
      </dgm:t>
    </dgm:pt>
    <dgm:pt modelId="{40D9DF09-8D43-41C7-93D2-CC7251E32760}">
      <dgm:prSet custT="1"/>
      <dgm:spPr/>
      <dgm:t>
        <a:bodyPr/>
        <a:lstStyle/>
        <a:p>
          <a:pPr algn="ctr"/>
          <a:r>
            <a:rPr lang="en-GB" sz="2000" dirty="0"/>
            <a:t>Implementation of </a:t>
          </a:r>
          <a:r>
            <a:rPr lang="en-GB" sz="2000" b="0" dirty="0"/>
            <a:t>micro-credential in higher education in Germany:</a:t>
          </a:r>
        </a:p>
      </dgm:t>
    </dgm:pt>
    <dgm:pt modelId="{1A22A04C-AC59-45DE-85FD-712547082BBD}" type="parTrans" cxnId="{C924521C-10B0-41D0-A1B0-0D86D3428E63}">
      <dgm:prSet/>
      <dgm:spPr/>
      <dgm:t>
        <a:bodyPr/>
        <a:lstStyle/>
        <a:p>
          <a:endParaRPr lang="en-GB"/>
        </a:p>
      </dgm:t>
    </dgm:pt>
    <dgm:pt modelId="{CBCEAEA5-5DB3-44A1-8E97-6E389F1621F5}" type="sibTrans" cxnId="{C924521C-10B0-41D0-A1B0-0D86D3428E63}">
      <dgm:prSet/>
      <dgm:spPr/>
      <dgm:t>
        <a:bodyPr/>
        <a:lstStyle/>
        <a:p>
          <a:endParaRPr lang="en-GB"/>
        </a:p>
      </dgm:t>
    </dgm:pt>
    <dgm:pt modelId="{34809F10-30E0-4AFD-B20A-B1DB3371EEE5}" type="pres">
      <dgm:prSet presAssocID="{33FEC231-FD7A-4105-8D2F-6C0239AE4948}" presName="Name0" presStyleCnt="0">
        <dgm:presLayoutVars>
          <dgm:dir/>
          <dgm:animLvl val="lvl"/>
          <dgm:resizeHandles val="exact"/>
        </dgm:presLayoutVars>
      </dgm:prSet>
      <dgm:spPr/>
    </dgm:pt>
    <dgm:pt modelId="{D2420424-213F-4FC0-9F67-ACC9F6AB3BC9}" type="pres">
      <dgm:prSet presAssocID="{40D9DF09-8D43-41C7-93D2-CC7251E32760}" presName="boxAndChildren" presStyleCnt="0"/>
      <dgm:spPr/>
    </dgm:pt>
    <dgm:pt modelId="{3021E3BD-C9AB-48C4-98B0-4A28947D3119}" type="pres">
      <dgm:prSet presAssocID="{40D9DF09-8D43-41C7-93D2-CC7251E32760}" presName="parentTextBox" presStyleLbl="node1" presStyleIdx="0" presStyleCnt="1" custLinFactNeighborX="6726" custLinFactNeighborY="3251"/>
      <dgm:spPr/>
    </dgm:pt>
  </dgm:ptLst>
  <dgm:cxnLst>
    <dgm:cxn modelId="{C924521C-10B0-41D0-A1B0-0D86D3428E63}" srcId="{33FEC231-FD7A-4105-8D2F-6C0239AE4948}" destId="{40D9DF09-8D43-41C7-93D2-CC7251E32760}" srcOrd="0" destOrd="0" parTransId="{1A22A04C-AC59-45DE-85FD-712547082BBD}" sibTransId="{CBCEAEA5-5DB3-44A1-8E97-6E389F1621F5}"/>
    <dgm:cxn modelId="{4A1A4B74-06B6-496C-B2AF-424DE8237442}" type="presOf" srcId="{40D9DF09-8D43-41C7-93D2-CC7251E32760}" destId="{3021E3BD-C9AB-48C4-98B0-4A28947D3119}" srcOrd="0" destOrd="0" presId="urn:microsoft.com/office/officeart/2005/8/layout/process4"/>
    <dgm:cxn modelId="{B3613EA8-E2E1-47A2-8F1D-A1D13C924F35}" type="presOf" srcId="{33FEC231-FD7A-4105-8D2F-6C0239AE4948}" destId="{34809F10-30E0-4AFD-B20A-B1DB3371EEE5}" srcOrd="0" destOrd="0" presId="urn:microsoft.com/office/officeart/2005/8/layout/process4"/>
    <dgm:cxn modelId="{59ED8433-4D02-4E62-93AD-EAB14B115D86}" type="presParOf" srcId="{34809F10-30E0-4AFD-B20A-B1DB3371EEE5}" destId="{D2420424-213F-4FC0-9F67-ACC9F6AB3BC9}" srcOrd="0" destOrd="0" presId="urn:microsoft.com/office/officeart/2005/8/layout/process4"/>
    <dgm:cxn modelId="{EE6F6FF6-FB26-4CC6-90F7-818259211808}" type="presParOf" srcId="{D2420424-213F-4FC0-9F67-ACC9F6AB3BC9}" destId="{3021E3BD-C9AB-48C4-98B0-4A28947D3119}" srcOrd="0" destOrd="0" presId="urn:microsoft.com/office/officeart/2005/8/layout/process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BB7595-7426-4BDD-81E3-87D973B927C3}" type="doc">
      <dgm:prSet loTypeId="urn:microsoft.com/office/officeart/2005/8/layout/hList7" loCatId="list" qsTypeId="urn:microsoft.com/office/officeart/2005/8/quickstyle/simple1" qsCatId="simple" csTypeId="urn:microsoft.com/office/officeart/2005/8/colors/accent0_2" csCatId="mainScheme" phldr="1"/>
      <dgm:spPr/>
      <dgm:t>
        <a:bodyPr/>
        <a:lstStyle/>
        <a:p>
          <a:endParaRPr lang="en-GB"/>
        </a:p>
      </dgm:t>
    </dgm:pt>
    <dgm:pt modelId="{D368DD73-9267-449F-9689-6816AB1867C6}">
      <dgm:prSet/>
      <dgm:spPr/>
      <dgm:t>
        <a:bodyPr/>
        <a:lstStyle/>
        <a:p>
          <a:r>
            <a:rPr lang="en-GB" b="1" dirty="0"/>
            <a:t>Evidence of learning </a:t>
          </a:r>
          <a:r>
            <a:rPr lang="en-GB" dirty="0"/>
            <a:t>outcomes acquired by a learner after a short &amp; transparently assessed learning experience</a:t>
          </a:r>
        </a:p>
      </dgm:t>
    </dgm:pt>
    <dgm:pt modelId="{543DE7BA-3971-49F4-99EF-B0EAAE9F405F}" type="parTrans" cxnId="{8A5756FF-4F0E-4987-BE59-C99FE87484A4}">
      <dgm:prSet/>
      <dgm:spPr/>
      <dgm:t>
        <a:bodyPr/>
        <a:lstStyle/>
        <a:p>
          <a:endParaRPr lang="en-GB"/>
        </a:p>
      </dgm:t>
    </dgm:pt>
    <dgm:pt modelId="{8E89A067-5D03-4D9D-8410-07905858EB19}" type="sibTrans" cxnId="{8A5756FF-4F0E-4987-BE59-C99FE87484A4}">
      <dgm:prSet/>
      <dgm:spPr/>
      <dgm:t>
        <a:bodyPr/>
        <a:lstStyle/>
        <a:p>
          <a:endParaRPr lang="en-GB"/>
        </a:p>
      </dgm:t>
    </dgm:pt>
    <dgm:pt modelId="{2517408C-7D58-44A2-9E73-43512CBA2032}">
      <dgm:prSet/>
      <dgm:spPr/>
      <dgm:t>
        <a:bodyPr/>
        <a:lstStyle/>
        <a:p>
          <a:r>
            <a:rPr lang="en-GB" dirty="0"/>
            <a:t>New </a:t>
          </a:r>
          <a:r>
            <a:rPr lang="en-GB" b="1" dirty="0"/>
            <a:t>currency</a:t>
          </a:r>
          <a:r>
            <a:rPr lang="en-GB" dirty="0"/>
            <a:t> of lifelong learning</a:t>
          </a:r>
        </a:p>
      </dgm:t>
    </dgm:pt>
    <dgm:pt modelId="{1A242093-C6DB-475C-9447-3773AE720E78}" type="parTrans" cxnId="{45B0BA7E-1D47-429C-AD2C-5E75BF9FF5E2}">
      <dgm:prSet/>
      <dgm:spPr/>
      <dgm:t>
        <a:bodyPr/>
        <a:lstStyle/>
        <a:p>
          <a:endParaRPr lang="en-GB"/>
        </a:p>
      </dgm:t>
    </dgm:pt>
    <dgm:pt modelId="{CF386434-497F-489C-9126-7AA3F16FED7E}" type="sibTrans" cxnId="{45B0BA7E-1D47-429C-AD2C-5E75BF9FF5E2}">
      <dgm:prSet/>
      <dgm:spPr/>
      <dgm:t>
        <a:bodyPr/>
        <a:lstStyle/>
        <a:p>
          <a:endParaRPr lang="en-GB"/>
        </a:p>
      </dgm:t>
    </dgm:pt>
    <dgm:pt modelId="{2A05484E-79C9-4343-B57E-1D383D24F2AA}">
      <dgm:prSet/>
      <dgm:spPr/>
      <dgm:t>
        <a:bodyPr/>
        <a:lstStyle/>
        <a:p>
          <a:r>
            <a:rPr lang="de-DE" dirty="0"/>
            <a:t>Nano Degrees,           </a:t>
          </a:r>
          <a:r>
            <a:rPr lang="de-DE" b="1" dirty="0"/>
            <a:t>Kleine Lerneinheiten</a:t>
          </a:r>
          <a:r>
            <a:rPr lang="de-DE" dirty="0"/>
            <a:t>, Kleinere Einheiten, „Lernnuggets“ </a:t>
          </a:r>
          <a:endParaRPr lang="en-GB" dirty="0"/>
        </a:p>
      </dgm:t>
    </dgm:pt>
    <dgm:pt modelId="{93A773A7-A7E7-45F6-9990-5283A5838052}" type="parTrans" cxnId="{0DF13480-EE0A-4EAF-93CC-0EBF39751825}">
      <dgm:prSet/>
      <dgm:spPr/>
      <dgm:t>
        <a:bodyPr/>
        <a:lstStyle/>
        <a:p>
          <a:endParaRPr lang="en-GB"/>
        </a:p>
      </dgm:t>
    </dgm:pt>
    <dgm:pt modelId="{D44E8F0B-C25D-4555-A317-CB9696BFDB20}" type="sibTrans" cxnId="{0DF13480-EE0A-4EAF-93CC-0EBF39751825}">
      <dgm:prSet/>
      <dgm:spPr/>
      <dgm:t>
        <a:bodyPr/>
        <a:lstStyle/>
        <a:p>
          <a:endParaRPr lang="en-GB"/>
        </a:p>
      </dgm:t>
    </dgm:pt>
    <dgm:pt modelId="{ED12C1A5-D962-4422-9044-A1300D05A792}" type="pres">
      <dgm:prSet presAssocID="{57BB7595-7426-4BDD-81E3-87D973B927C3}" presName="Name0" presStyleCnt="0">
        <dgm:presLayoutVars>
          <dgm:dir/>
          <dgm:resizeHandles val="exact"/>
        </dgm:presLayoutVars>
      </dgm:prSet>
      <dgm:spPr/>
    </dgm:pt>
    <dgm:pt modelId="{92B9A28D-8ABA-4A6D-BF3C-B20A180E1200}" type="pres">
      <dgm:prSet presAssocID="{57BB7595-7426-4BDD-81E3-87D973B927C3}" presName="fgShape" presStyleLbl="fgShp" presStyleIdx="0" presStyleCnt="1"/>
      <dgm:spPr/>
    </dgm:pt>
    <dgm:pt modelId="{4347FE2A-4096-480F-BFB3-DBCE701CC27E}" type="pres">
      <dgm:prSet presAssocID="{57BB7595-7426-4BDD-81E3-87D973B927C3}" presName="linComp" presStyleCnt="0"/>
      <dgm:spPr/>
    </dgm:pt>
    <dgm:pt modelId="{93CFF891-6F32-441A-A7AA-194F0E2D72AB}" type="pres">
      <dgm:prSet presAssocID="{D368DD73-9267-449F-9689-6816AB1867C6}" presName="compNode" presStyleCnt="0"/>
      <dgm:spPr/>
    </dgm:pt>
    <dgm:pt modelId="{9C46E1AF-8237-4B6F-B7F8-E7631CCB4229}" type="pres">
      <dgm:prSet presAssocID="{D368DD73-9267-449F-9689-6816AB1867C6}" presName="bkgdShape" presStyleLbl="node1" presStyleIdx="0" presStyleCnt="3"/>
      <dgm:spPr/>
    </dgm:pt>
    <dgm:pt modelId="{71DFEA22-4B35-48D3-AF92-F6710DEB1025}" type="pres">
      <dgm:prSet presAssocID="{D368DD73-9267-449F-9689-6816AB1867C6}" presName="nodeTx" presStyleLbl="node1" presStyleIdx="0" presStyleCnt="3">
        <dgm:presLayoutVars>
          <dgm:bulletEnabled val="1"/>
        </dgm:presLayoutVars>
      </dgm:prSet>
      <dgm:spPr/>
    </dgm:pt>
    <dgm:pt modelId="{29D42DF2-075C-4490-88C4-FA4355B3A808}" type="pres">
      <dgm:prSet presAssocID="{D368DD73-9267-449F-9689-6816AB1867C6}" presName="invisiNode" presStyleLbl="node1" presStyleIdx="0" presStyleCnt="3"/>
      <dgm:spPr/>
    </dgm:pt>
    <dgm:pt modelId="{271A7CBD-772B-4CAC-A221-0297729F67AE}" type="pres">
      <dgm:prSet presAssocID="{D368DD73-9267-449F-9689-6816AB1867C6}" presName="imagNode" presStyleLbl="fgImgPlace1" presStyleIdx="0" presStyleCnt="3"/>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B66D7C67-D5B0-4AE3-9790-F4DAF4D2B147}" type="pres">
      <dgm:prSet presAssocID="{8E89A067-5D03-4D9D-8410-07905858EB19}" presName="sibTrans" presStyleLbl="sibTrans2D1" presStyleIdx="0" presStyleCnt="0"/>
      <dgm:spPr/>
    </dgm:pt>
    <dgm:pt modelId="{B7A350BC-1D53-4AA7-A3BF-FAAC64CE2321}" type="pres">
      <dgm:prSet presAssocID="{2517408C-7D58-44A2-9E73-43512CBA2032}" presName="compNode" presStyleCnt="0"/>
      <dgm:spPr/>
    </dgm:pt>
    <dgm:pt modelId="{F0A5386E-B362-4D1D-99A2-F85488FF37F8}" type="pres">
      <dgm:prSet presAssocID="{2517408C-7D58-44A2-9E73-43512CBA2032}" presName="bkgdShape" presStyleLbl="node1" presStyleIdx="1" presStyleCnt="3"/>
      <dgm:spPr/>
    </dgm:pt>
    <dgm:pt modelId="{61D52E4E-86BE-401E-AA7C-267E564A9CE2}" type="pres">
      <dgm:prSet presAssocID="{2517408C-7D58-44A2-9E73-43512CBA2032}" presName="nodeTx" presStyleLbl="node1" presStyleIdx="1" presStyleCnt="3">
        <dgm:presLayoutVars>
          <dgm:bulletEnabled val="1"/>
        </dgm:presLayoutVars>
      </dgm:prSet>
      <dgm:spPr/>
    </dgm:pt>
    <dgm:pt modelId="{5BA53D98-2971-43A4-80E9-FB5801A48E51}" type="pres">
      <dgm:prSet presAssocID="{2517408C-7D58-44A2-9E73-43512CBA2032}" presName="invisiNode" presStyleLbl="node1" presStyleIdx="1" presStyleCnt="3"/>
      <dgm:spPr/>
    </dgm:pt>
    <dgm:pt modelId="{ED51BD31-A064-4C21-8ABC-7E05ADF2F69E}" type="pres">
      <dgm:prSet presAssocID="{2517408C-7D58-44A2-9E73-43512CBA2032}" presName="imagNode" presStyleLbl="fgImgPlace1" presStyleIdx="1" presStyleCnt="3"/>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A8D55208-6E60-4489-A08E-508B34879D10}" type="pres">
      <dgm:prSet presAssocID="{CF386434-497F-489C-9126-7AA3F16FED7E}" presName="sibTrans" presStyleLbl="sibTrans2D1" presStyleIdx="0" presStyleCnt="0"/>
      <dgm:spPr/>
    </dgm:pt>
    <dgm:pt modelId="{850E5600-5755-4130-9EAF-0DF20163E30D}" type="pres">
      <dgm:prSet presAssocID="{2A05484E-79C9-4343-B57E-1D383D24F2AA}" presName="compNode" presStyleCnt="0"/>
      <dgm:spPr/>
    </dgm:pt>
    <dgm:pt modelId="{81DD997E-897C-4711-9EC0-D329836E2435}" type="pres">
      <dgm:prSet presAssocID="{2A05484E-79C9-4343-B57E-1D383D24F2AA}" presName="bkgdShape" presStyleLbl="node1" presStyleIdx="2" presStyleCnt="3"/>
      <dgm:spPr/>
    </dgm:pt>
    <dgm:pt modelId="{1E2E5036-86C4-4232-88D4-1DD866FF9011}" type="pres">
      <dgm:prSet presAssocID="{2A05484E-79C9-4343-B57E-1D383D24F2AA}" presName="nodeTx" presStyleLbl="node1" presStyleIdx="2" presStyleCnt="3">
        <dgm:presLayoutVars>
          <dgm:bulletEnabled val="1"/>
        </dgm:presLayoutVars>
      </dgm:prSet>
      <dgm:spPr/>
    </dgm:pt>
    <dgm:pt modelId="{8E69A005-1104-4C59-9C84-02086A8153A3}" type="pres">
      <dgm:prSet presAssocID="{2A05484E-79C9-4343-B57E-1D383D24F2AA}" presName="invisiNode" presStyleLbl="node1" presStyleIdx="2" presStyleCnt="3"/>
      <dgm:spPr/>
    </dgm:pt>
    <dgm:pt modelId="{18AB347F-EA13-4326-B223-87F3F36B1B85}" type="pres">
      <dgm:prSet presAssocID="{2A05484E-79C9-4343-B57E-1D383D24F2AA}" presName="imagNode" presStyleLbl="fgImgPlace1" presStyleIdx="2" presStyleCnt="3"/>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Lst>
  <dgm:cxnLst>
    <dgm:cxn modelId="{407A9E19-F65D-41E8-B4F9-73A889886F6A}" type="presOf" srcId="{2A05484E-79C9-4343-B57E-1D383D24F2AA}" destId="{1E2E5036-86C4-4232-88D4-1DD866FF9011}" srcOrd="1" destOrd="0" presId="urn:microsoft.com/office/officeart/2005/8/layout/hList7"/>
    <dgm:cxn modelId="{4F3A6423-C5BD-4396-B5EF-40A5AA7F91F4}" type="presOf" srcId="{2517408C-7D58-44A2-9E73-43512CBA2032}" destId="{F0A5386E-B362-4D1D-99A2-F85488FF37F8}" srcOrd="0" destOrd="0" presId="urn:microsoft.com/office/officeart/2005/8/layout/hList7"/>
    <dgm:cxn modelId="{3BF22051-89AA-4D0E-8AE3-F9AC12C63CA5}" type="presOf" srcId="{D368DD73-9267-449F-9689-6816AB1867C6}" destId="{71DFEA22-4B35-48D3-AF92-F6710DEB1025}" srcOrd="1" destOrd="0" presId="urn:microsoft.com/office/officeart/2005/8/layout/hList7"/>
    <dgm:cxn modelId="{FFA5BE58-1ABA-499C-B4A3-14271D082EA2}" type="presOf" srcId="{D368DD73-9267-449F-9689-6816AB1867C6}" destId="{9C46E1AF-8237-4B6F-B7F8-E7631CCB4229}" srcOrd="0" destOrd="0" presId="urn:microsoft.com/office/officeart/2005/8/layout/hList7"/>
    <dgm:cxn modelId="{76FD377C-A29B-43DE-B285-E92C94EBC1B5}" type="presOf" srcId="{8E89A067-5D03-4D9D-8410-07905858EB19}" destId="{B66D7C67-D5B0-4AE3-9790-F4DAF4D2B147}" srcOrd="0" destOrd="0" presId="urn:microsoft.com/office/officeart/2005/8/layout/hList7"/>
    <dgm:cxn modelId="{45B0BA7E-1D47-429C-AD2C-5E75BF9FF5E2}" srcId="{57BB7595-7426-4BDD-81E3-87D973B927C3}" destId="{2517408C-7D58-44A2-9E73-43512CBA2032}" srcOrd="1" destOrd="0" parTransId="{1A242093-C6DB-475C-9447-3773AE720E78}" sibTransId="{CF386434-497F-489C-9126-7AA3F16FED7E}"/>
    <dgm:cxn modelId="{0DF13480-EE0A-4EAF-93CC-0EBF39751825}" srcId="{57BB7595-7426-4BDD-81E3-87D973B927C3}" destId="{2A05484E-79C9-4343-B57E-1D383D24F2AA}" srcOrd="2" destOrd="0" parTransId="{93A773A7-A7E7-45F6-9990-5283A5838052}" sibTransId="{D44E8F0B-C25D-4555-A317-CB9696BFDB20}"/>
    <dgm:cxn modelId="{2E9DED8E-0720-4CC8-A978-66FCEDB6992E}" type="presOf" srcId="{CF386434-497F-489C-9126-7AA3F16FED7E}" destId="{A8D55208-6E60-4489-A08E-508B34879D10}" srcOrd="0" destOrd="0" presId="urn:microsoft.com/office/officeart/2005/8/layout/hList7"/>
    <dgm:cxn modelId="{4EAED0A7-4BAB-4AFF-B28D-FB77BE767919}" type="presOf" srcId="{2A05484E-79C9-4343-B57E-1D383D24F2AA}" destId="{81DD997E-897C-4711-9EC0-D329836E2435}" srcOrd="0" destOrd="0" presId="urn:microsoft.com/office/officeart/2005/8/layout/hList7"/>
    <dgm:cxn modelId="{DFBD58AD-BE72-4EA8-BE16-39FC8E2E5128}" type="presOf" srcId="{2517408C-7D58-44A2-9E73-43512CBA2032}" destId="{61D52E4E-86BE-401E-AA7C-267E564A9CE2}" srcOrd="1" destOrd="0" presId="urn:microsoft.com/office/officeart/2005/8/layout/hList7"/>
    <dgm:cxn modelId="{10ABA0E7-B498-44C6-A5A6-9E7CB3C6D571}" type="presOf" srcId="{57BB7595-7426-4BDD-81E3-87D973B927C3}" destId="{ED12C1A5-D962-4422-9044-A1300D05A792}" srcOrd="0" destOrd="0" presId="urn:microsoft.com/office/officeart/2005/8/layout/hList7"/>
    <dgm:cxn modelId="{8A5756FF-4F0E-4987-BE59-C99FE87484A4}" srcId="{57BB7595-7426-4BDD-81E3-87D973B927C3}" destId="{D368DD73-9267-449F-9689-6816AB1867C6}" srcOrd="0" destOrd="0" parTransId="{543DE7BA-3971-49F4-99EF-B0EAAE9F405F}" sibTransId="{8E89A067-5D03-4D9D-8410-07905858EB19}"/>
    <dgm:cxn modelId="{7F3CD09E-C0DC-4553-8FA1-D8D370DFF2CD}" type="presParOf" srcId="{ED12C1A5-D962-4422-9044-A1300D05A792}" destId="{92B9A28D-8ABA-4A6D-BF3C-B20A180E1200}" srcOrd="0" destOrd="0" presId="urn:microsoft.com/office/officeart/2005/8/layout/hList7"/>
    <dgm:cxn modelId="{A6B610C2-343D-4FF1-9562-351380AFD7D9}" type="presParOf" srcId="{ED12C1A5-D962-4422-9044-A1300D05A792}" destId="{4347FE2A-4096-480F-BFB3-DBCE701CC27E}" srcOrd="1" destOrd="0" presId="urn:microsoft.com/office/officeart/2005/8/layout/hList7"/>
    <dgm:cxn modelId="{64836332-4318-4F5D-9E37-11FF96C425C1}" type="presParOf" srcId="{4347FE2A-4096-480F-BFB3-DBCE701CC27E}" destId="{93CFF891-6F32-441A-A7AA-194F0E2D72AB}" srcOrd="0" destOrd="0" presId="urn:microsoft.com/office/officeart/2005/8/layout/hList7"/>
    <dgm:cxn modelId="{A6745E54-108C-47DB-A48E-77161260BF84}" type="presParOf" srcId="{93CFF891-6F32-441A-A7AA-194F0E2D72AB}" destId="{9C46E1AF-8237-4B6F-B7F8-E7631CCB4229}" srcOrd="0" destOrd="0" presId="urn:microsoft.com/office/officeart/2005/8/layout/hList7"/>
    <dgm:cxn modelId="{DB570CB5-942D-409A-9C20-4B98661F66C0}" type="presParOf" srcId="{93CFF891-6F32-441A-A7AA-194F0E2D72AB}" destId="{71DFEA22-4B35-48D3-AF92-F6710DEB1025}" srcOrd="1" destOrd="0" presId="urn:microsoft.com/office/officeart/2005/8/layout/hList7"/>
    <dgm:cxn modelId="{63B87D0C-FBFA-4CD2-82BF-C93EA1DFEE3D}" type="presParOf" srcId="{93CFF891-6F32-441A-A7AA-194F0E2D72AB}" destId="{29D42DF2-075C-4490-88C4-FA4355B3A808}" srcOrd="2" destOrd="0" presId="urn:microsoft.com/office/officeart/2005/8/layout/hList7"/>
    <dgm:cxn modelId="{734544FD-63CE-4E29-8433-FF98640BD9DF}" type="presParOf" srcId="{93CFF891-6F32-441A-A7AA-194F0E2D72AB}" destId="{271A7CBD-772B-4CAC-A221-0297729F67AE}" srcOrd="3" destOrd="0" presId="urn:microsoft.com/office/officeart/2005/8/layout/hList7"/>
    <dgm:cxn modelId="{43984B99-5EF6-48EE-BFC0-DCF1ACB5071D}" type="presParOf" srcId="{4347FE2A-4096-480F-BFB3-DBCE701CC27E}" destId="{B66D7C67-D5B0-4AE3-9790-F4DAF4D2B147}" srcOrd="1" destOrd="0" presId="urn:microsoft.com/office/officeart/2005/8/layout/hList7"/>
    <dgm:cxn modelId="{B40DDCBF-1753-420C-9BC4-064449B6D4DE}" type="presParOf" srcId="{4347FE2A-4096-480F-BFB3-DBCE701CC27E}" destId="{B7A350BC-1D53-4AA7-A3BF-FAAC64CE2321}" srcOrd="2" destOrd="0" presId="urn:microsoft.com/office/officeart/2005/8/layout/hList7"/>
    <dgm:cxn modelId="{1226A7E8-1828-48D8-B86B-694E60A1DCA0}" type="presParOf" srcId="{B7A350BC-1D53-4AA7-A3BF-FAAC64CE2321}" destId="{F0A5386E-B362-4D1D-99A2-F85488FF37F8}" srcOrd="0" destOrd="0" presId="urn:microsoft.com/office/officeart/2005/8/layout/hList7"/>
    <dgm:cxn modelId="{6EEF3831-EF0F-4978-8CDF-A95ACBB53CC4}" type="presParOf" srcId="{B7A350BC-1D53-4AA7-A3BF-FAAC64CE2321}" destId="{61D52E4E-86BE-401E-AA7C-267E564A9CE2}" srcOrd="1" destOrd="0" presId="urn:microsoft.com/office/officeart/2005/8/layout/hList7"/>
    <dgm:cxn modelId="{1B9FC1E3-B503-47C7-A357-251A68AED10B}" type="presParOf" srcId="{B7A350BC-1D53-4AA7-A3BF-FAAC64CE2321}" destId="{5BA53D98-2971-43A4-80E9-FB5801A48E51}" srcOrd="2" destOrd="0" presId="urn:microsoft.com/office/officeart/2005/8/layout/hList7"/>
    <dgm:cxn modelId="{AB223C5C-57C6-4CC1-B1E7-F5A38F4A90B6}" type="presParOf" srcId="{B7A350BC-1D53-4AA7-A3BF-FAAC64CE2321}" destId="{ED51BD31-A064-4C21-8ABC-7E05ADF2F69E}" srcOrd="3" destOrd="0" presId="urn:microsoft.com/office/officeart/2005/8/layout/hList7"/>
    <dgm:cxn modelId="{E958FDA4-B025-422F-92CA-380CA4E8B95A}" type="presParOf" srcId="{4347FE2A-4096-480F-BFB3-DBCE701CC27E}" destId="{A8D55208-6E60-4489-A08E-508B34879D10}" srcOrd="3" destOrd="0" presId="urn:microsoft.com/office/officeart/2005/8/layout/hList7"/>
    <dgm:cxn modelId="{68A96284-F7B8-45F5-981B-76DA33620322}" type="presParOf" srcId="{4347FE2A-4096-480F-BFB3-DBCE701CC27E}" destId="{850E5600-5755-4130-9EAF-0DF20163E30D}" srcOrd="4" destOrd="0" presId="urn:microsoft.com/office/officeart/2005/8/layout/hList7"/>
    <dgm:cxn modelId="{21AB12D4-A09B-4106-8BC3-D9188E43A080}" type="presParOf" srcId="{850E5600-5755-4130-9EAF-0DF20163E30D}" destId="{81DD997E-897C-4711-9EC0-D329836E2435}" srcOrd="0" destOrd="0" presId="urn:microsoft.com/office/officeart/2005/8/layout/hList7"/>
    <dgm:cxn modelId="{4BD227FC-B4C0-4A47-92F1-D106B738738D}" type="presParOf" srcId="{850E5600-5755-4130-9EAF-0DF20163E30D}" destId="{1E2E5036-86C4-4232-88D4-1DD866FF9011}" srcOrd="1" destOrd="0" presId="urn:microsoft.com/office/officeart/2005/8/layout/hList7"/>
    <dgm:cxn modelId="{F70D5624-6289-4F22-B371-9212C693694E}" type="presParOf" srcId="{850E5600-5755-4130-9EAF-0DF20163E30D}" destId="{8E69A005-1104-4C59-9C84-02086A8153A3}" srcOrd="2" destOrd="0" presId="urn:microsoft.com/office/officeart/2005/8/layout/hList7"/>
    <dgm:cxn modelId="{5C50AD7C-A963-42B9-A663-9EA317A5E368}" type="presParOf" srcId="{850E5600-5755-4130-9EAF-0DF20163E30D}" destId="{18AB347F-EA13-4326-B223-87F3F36B1B85}"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108C9A-590A-4220-A012-85508C9F5465}"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n-GB"/>
        </a:p>
      </dgm:t>
    </dgm:pt>
    <dgm:pt modelId="{7D2D7BC4-ADC0-4001-A986-CAF89385673B}">
      <dgm:prSet custT="1"/>
      <dgm:spPr>
        <a:solidFill>
          <a:schemeClr val="accent2">
            <a:lumMod val="50000"/>
          </a:schemeClr>
        </a:solidFill>
        <a:ln>
          <a:noFill/>
        </a:ln>
      </dgm:spPr>
      <dgm:t>
        <a:bodyPr/>
        <a:lstStyle/>
        <a:p>
          <a:r>
            <a:rPr lang="de-DE" sz="1800" b="0" dirty="0">
              <a:effectLst>
                <a:outerShdw blurRad="38100" dist="38100" dir="2700000" algn="tl">
                  <a:srgbClr val="000000">
                    <a:alpha val="43137"/>
                  </a:srgbClr>
                </a:outerShdw>
              </a:effectLst>
            </a:rPr>
            <a:t>FEDERALISM</a:t>
          </a:r>
          <a:endParaRPr lang="en-GB" sz="1800" b="0" dirty="0">
            <a:effectLst>
              <a:outerShdw blurRad="38100" dist="38100" dir="2700000" algn="tl">
                <a:srgbClr val="000000">
                  <a:alpha val="43137"/>
                </a:srgbClr>
              </a:outerShdw>
            </a:effectLst>
          </a:endParaRPr>
        </a:p>
      </dgm:t>
    </dgm:pt>
    <dgm:pt modelId="{64B6C5D7-99DA-4D67-B2CB-4AE458BF44CD}" type="parTrans" cxnId="{14EB658C-867F-4042-BCF6-F3D17DECC728}">
      <dgm:prSet/>
      <dgm:spPr/>
      <dgm:t>
        <a:bodyPr/>
        <a:lstStyle/>
        <a:p>
          <a:endParaRPr lang="en-GB" sz="2000" b="0">
            <a:effectLst>
              <a:outerShdw blurRad="38100" dist="38100" dir="2700000" algn="tl">
                <a:srgbClr val="000000">
                  <a:alpha val="43137"/>
                </a:srgbClr>
              </a:outerShdw>
            </a:effectLst>
          </a:endParaRPr>
        </a:p>
      </dgm:t>
    </dgm:pt>
    <dgm:pt modelId="{0167858F-43D7-44F1-AFAB-7A1079DAFE60}" type="sibTrans" cxnId="{14EB658C-867F-4042-BCF6-F3D17DECC728}">
      <dgm:prSet/>
      <dgm:spPr/>
      <dgm:t>
        <a:bodyPr/>
        <a:lstStyle/>
        <a:p>
          <a:endParaRPr lang="en-GB" sz="2000" b="0">
            <a:effectLst>
              <a:outerShdw blurRad="38100" dist="38100" dir="2700000" algn="tl">
                <a:srgbClr val="000000">
                  <a:alpha val="43137"/>
                </a:srgbClr>
              </a:outerShdw>
            </a:effectLst>
          </a:endParaRPr>
        </a:p>
      </dgm:t>
    </dgm:pt>
    <dgm:pt modelId="{606FA12B-6EC3-4727-8242-F42ED5FBCF28}">
      <dgm:prSet custT="1"/>
      <dgm:spPr>
        <a:solidFill>
          <a:schemeClr val="accent3">
            <a:lumMod val="50000"/>
          </a:schemeClr>
        </a:solidFill>
        <a:ln>
          <a:noFill/>
        </a:ln>
      </dgm:spPr>
      <dgm:t>
        <a:bodyPr/>
        <a:lstStyle/>
        <a:p>
          <a:r>
            <a:rPr lang="de-DE" sz="1800" b="0" dirty="0">
              <a:effectLst>
                <a:outerShdw blurRad="38100" dist="38100" dir="2700000" algn="tl">
                  <a:srgbClr val="000000">
                    <a:alpha val="43137"/>
                  </a:srgbClr>
                </a:outerShdw>
              </a:effectLst>
            </a:rPr>
            <a:t>IDEOLOGICAL &amp; SOCIAL PLURALISM</a:t>
          </a:r>
          <a:endParaRPr lang="en-GB" sz="1800" b="0" dirty="0">
            <a:effectLst>
              <a:outerShdw blurRad="38100" dist="38100" dir="2700000" algn="tl">
                <a:srgbClr val="000000">
                  <a:alpha val="43137"/>
                </a:srgbClr>
              </a:outerShdw>
            </a:effectLst>
          </a:endParaRPr>
        </a:p>
      </dgm:t>
    </dgm:pt>
    <dgm:pt modelId="{61C74506-8A99-474F-A3BA-976E99EAF97F}" type="parTrans" cxnId="{53A4310A-CBAB-4EA6-A219-4CFA3B8E3263}">
      <dgm:prSet/>
      <dgm:spPr/>
      <dgm:t>
        <a:bodyPr/>
        <a:lstStyle/>
        <a:p>
          <a:endParaRPr lang="en-GB" sz="2000" b="0">
            <a:effectLst>
              <a:outerShdw blurRad="38100" dist="38100" dir="2700000" algn="tl">
                <a:srgbClr val="000000">
                  <a:alpha val="43137"/>
                </a:srgbClr>
              </a:outerShdw>
            </a:effectLst>
          </a:endParaRPr>
        </a:p>
      </dgm:t>
    </dgm:pt>
    <dgm:pt modelId="{727AA0BF-50D0-4AC3-8AD6-113D0209A392}" type="sibTrans" cxnId="{53A4310A-CBAB-4EA6-A219-4CFA3B8E3263}">
      <dgm:prSet/>
      <dgm:spPr/>
      <dgm:t>
        <a:bodyPr/>
        <a:lstStyle/>
        <a:p>
          <a:endParaRPr lang="en-GB" sz="2000" b="0">
            <a:effectLst>
              <a:outerShdw blurRad="38100" dist="38100" dir="2700000" algn="tl">
                <a:srgbClr val="000000">
                  <a:alpha val="43137"/>
                </a:srgbClr>
              </a:outerShdw>
            </a:effectLst>
          </a:endParaRPr>
        </a:p>
      </dgm:t>
    </dgm:pt>
    <dgm:pt modelId="{70624589-5704-4E85-8D8F-9673B03DAE79}">
      <dgm:prSet custT="1"/>
      <dgm:spPr>
        <a:solidFill>
          <a:srgbClr val="5C4032"/>
        </a:solidFill>
        <a:ln>
          <a:noFill/>
        </a:ln>
      </dgm:spPr>
      <dgm:t>
        <a:bodyPr/>
        <a:lstStyle/>
        <a:p>
          <a:r>
            <a:rPr lang="en-GB" sz="1800" b="0" dirty="0">
              <a:effectLst>
                <a:outerShdw blurRad="38100" dist="38100" dir="2700000" algn="tl">
                  <a:srgbClr val="000000">
                    <a:alpha val="43137"/>
                  </a:srgbClr>
                </a:outerShdw>
              </a:effectLst>
            </a:rPr>
            <a:t>BOLOGNA PROCESS MEMBER </a:t>
          </a:r>
        </a:p>
      </dgm:t>
    </dgm:pt>
    <dgm:pt modelId="{87AA65D3-B571-49D3-B76C-E6E30D2DACA2}" type="parTrans" cxnId="{9B1AF050-A291-483E-8529-661156633E1B}">
      <dgm:prSet/>
      <dgm:spPr/>
      <dgm:t>
        <a:bodyPr/>
        <a:lstStyle/>
        <a:p>
          <a:endParaRPr lang="en-GB" sz="2000" b="0">
            <a:effectLst>
              <a:outerShdw blurRad="38100" dist="38100" dir="2700000" algn="tl">
                <a:srgbClr val="000000">
                  <a:alpha val="43137"/>
                </a:srgbClr>
              </a:outerShdw>
            </a:effectLst>
          </a:endParaRPr>
        </a:p>
      </dgm:t>
    </dgm:pt>
    <dgm:pt modelId="{9C75C522-BC59-4BB1-BA05-950F82F03634}" type="sibTrans" cxnId="{9B1AF050-A291-483E-8529-661156633E1B}">
      <dgm:prSet/>
      <dgm:spPr/>
      <dgm:t>
        <a:bodyPr/>
        <a:lstStyle/>
        <a:p>
          <a:endParaRPr lang="en-GB" sz="2000" b="0">
            <a:effectLst>
              <a:outerShdw blurRad="38100" dist="38100" dir="2700000" algn="tl">
                <a:srgbClr val="000000">
                  <a:alpha val="43137"/>
                </a:srgbClr>
              </a:outerShdw>
            </a:effectLst>
          </a:endParaRPr>
        </a:p>
      </dgm:t>
    </dgm:pt>
    <dgm:pt modelId="{2478BE91-CDE9-452F-89F2-D2D19B64A77A}">
      <dgm:prSet custT="1"/>
      <dgm:spPr>
        <a:solidFill>
          <a:schemeClr val="bg1">
            <a:alpha val="90000"/>
          </a:schemeClr>
        </a:solidFill>
      </dgm:spPr>
      <dgm:t>
        <a:bodyPr/>
        <a:lstStyle/>
        <a:p>
          <a:r>
            <a:rPr lang="en-GB" sz="1600" b="0" dirty="0">
              <a:solidFill>
                <a:schemeClr val="tx1">
                  <a:lumMod val="75000"/>
                  <a:lumOff val="25000"/>
                </a:schemeClr>
              </a:solidFill>
              <a:latin typeface="+mj-lt"/>
            </a:rPr>
            <a:t>Bachelor's degree: </a:t>
          </a:r>
          <a:r>
            <a:rPr lang="en-GB" sz="1600" b="0" i="0" dirty="0">
              <a:solidFill>
                <a:schemeClr val="tx1">
                  <a:lumMod val="75000"/>
                  <a:lumOff val="25000"/>
                </a:schemeClr>
              </a:solidFill>
              <a:effectLst/>
              <a:latin typeface="+mj-lt"/>
            </a:rPr>
            <a:t>6 semesters</a:t>
          </a:r>
          <a:endParaRPr lang="en-DE" sz="1600" dirty="0">
            <a:solidFill>
              <a:schemeClr val="tx1">
                <a:lumMod val="75000"/>
                <a:lumOff val="25000"/>
              </a:schemeClr>
            </a:solidFill>
            <a:latin typeface="+mj-lt"/>
          </a:endParaRPr>
        </a:p>
      </dgm:t>
    </dgm:pt>
    <dgm:pt modelId="{3E55127C-9B75-46E1-BAEA-4AA7617B7EFC}" type="parTrans" cxnId="{8F27E7C5-E2EC-4774-BB0F-B3B8747F24F2}">
      <dgm:prSet/>
      <dgm:spPr/>
      <dgm:t>
        <a:bodyPr/>
        <a:lstStyle/>
        <a:p>
          <a:endParaRPr lang="en-DE"/>
        </a:p>
      </dgm:t>
    </dgm:pt>
    <dgm:pt modelId="{6D63F1B9-95C7-4AFD-9BE5-3FDDD7CED021}" type="sibTrans" cxnId="{8F27E7C5-E2EC-4774-BB0F-B3B8747F24F2}">
      <dgm:prSet/>
      <dgm:spPr/>
      <dgm:t>
        <a:bodyPr/>
        <a:lstStyle/>
        <a:p>
          <a:endParaRPr lang="en-DE"/>
        </a:p>
      </dgm:t>
    </dgm:pt>
    <dgm:pt modelId="{7F0A5B34-5A25-4AEE-B9FE-F11D22378CC9}">
      <dgm:prSet custT="1"/>
      <dgm:spPr>
        <a:solidFill>
          <a:schemeClr val="bg1">
            <a:alpha val="90000"/>
          </a:schemeClr>
        </a:solidFill>
      </dgm:spPr>
      <dgm:t>
        <a:bodyPr/>
        <a:lstStyle/>
        <a:p>
          <a:r>
            <a:rPr lang="en-GB" sz="1600" b="0" dirty="0">
              <a:solidFill>
                <a:schemeClr val="tx1">
                  <a:lumMod val="75000"/>
                  <a:lumOff val="25000"/>
                </a:schemeClr>
              </a:solidFill>
              <a:latin typeface="+mj-lt"/>
            </a:rPr>
            <a:t>Master's programme: </a:t>
          </a:r>
          <a:r>
            <a:rPr lang="en-GB" sz="1600" dirty="0">
              <a:solidFill>
                <a:schemeClr val="tx1">
                  <a:lumMod val="75000"/>
                  <a:lumOff val="25000"/>
                </a:schemeClr>
              </a:solidFill>
              <a:latin typeface="+mj-lt"/>
            </a:rPr>
            <a:t>2 - 4 semesters</a:t>
          </a:r>
        </a:p>
      </dgm:t>
    </dgm:pt>
    <dgm:pt modelId="{8DA04F63-8837-42EE-94B5-BB1828F176A3}" type="parTrans" cxnId="{DB9EDF36-4383-4BC3-A77B-684B5449D20B}">
      <dgm:prSet/>
      <dgm:spPr/>
      <dgm:t>
        <a:bodyPr/>
        <a:lstStyle/>
        <a:p>
          <a:endParaRPr lang="en-DE"/>
        </a:p>
      </dgm:t>
    </dgm:pt>
    <dgm:pt modelId="{A4DD3F4D-D07F-415E-9806-520538FC6A91}" type="sibTrans" cxnId="{DB9EDF36-4383-4BC3-A77B-684B5449D20B}">
      <dgm:prSet/>
      <dgm:spPr/>
      <dgm:t>
        <a:bodyPr/>
        <a:lstStyle/>
        <a:p>
          <a:endParaRPr lang="en-DE"/>
        </a:p>
      </dgm:t>
    </dgm:pt>
    <dgm:pt modelId="{A36856C9-28A8-4D8E-9D5B-2B1B163C962E}">
      <dgm:prSet custT="1"/>
      <dgm:spPr>
        <a:solidFill>
          <a:schemeClr val="bg1">
            <a:alpha val="90000"/>
          </a:schemeClr>
        </a:solidFill>
      </dgm:spPr>
      <dgm:t>
        <a:bodyPr/>
        <a:lstStyle/>
        <a:p>
          <a:r>
            <a:rPr lang="en-GB" sz="1600" b="0" dirty="0">
              <a:solidFill>
                <a:schemeClr val="tx1">
                  <a:lumMod val="75000"/>
                  <a:lumOff val="25000"/>
                </a:schemeClr>
              </a:solidFill>
              <a:latin typeface="+mj-lt"/>
            </a:rPr>
            <a:t>Doctorate: </a:t>
          </a:r>
          <a:r>
            <a:rPr lang="en-GB" sz="1600" dirty="0">
              <a:solidFill>
                <a:schemeClr val="tx1">
                  <a:lumMod val="75000"/>
                  <a:lumOff val="25000"/>
                </a:schemeClr>
              </a:solidFill>
              <a:latin typeface="+mj-lt"/>
            </a:rPr>
            <a:t>individual duration</a:t>
          </a:r>
        </a:p>
      </dgm:t>
    </dgm:pt>
    <dgm:pt modelId="{EC3B723C-3514-4155-A6B5-99A44373987F}" type="parTrans" cxnId="{2B102C7C-775F-4AB6-AF67-E3A4FCCCA789}">
      <dgm:prSet/>
      <dgm:spPr/>
      <dgm:t>
        <a:bodyPr/>
        <a:lstStyle/>
        <a:p>
          <a:endParaRPr lang="en-DE"/>
        </a:p>
      </dgm:t>
    </dgm:pt>
    <dgm:pt modelId="{000A274F-29FA-4479-84B3-203912AEB6EF}" type="sibTrans" cxnId="{2B102C7C-775F-4AB6-AF67-E3A4FCCCA789}">
      <dgm:prSet/>
      <dgm:spPr/>
      <dgm:t>
        <a:bodyPr/>
        <a:lstStyle/>
        <a:p>
          <a:endParaRPr lang="en-DE"/>
        </a:p>
      </dgm:t>
    </dgm:pt>
    <dgm:pt modelId="{CB52E4B1-FCDD-4A70-AE51-3283A4D96DD0}">
      <dgm:prSet custT="1"/>
      <dgm:spPr>
        <a:solidFill>
          <a:schemeClr val="bg1">
            <a:alpha val="90000"/>
          </a:schemeClr>
        </a:solidFill>
      </dgm:spPr>
      <dgm:t>
        <a:bodyPr/>
        <a:lstStyle/>
        <a:p>
          <a:endParaRPr lang="en-GB" sz="1600" b="1" dirty="0">
            <a:solidFill>
              <a:schemeClr val="tx1">
                <a:lumMod val="75000"/>
                <a:lumOff val="25000"/>
              </a:schemeClr>
            </a:solidFill>
            <a:latin typeface="+mj-lt"/>
          </a:endParaRPr>
        </a:p>
      </dgm:t>
    </dgm:pt>
    <dgm:pt modelId="{A1E553E3-9204-419B-9A8C-45B7E1A235BA}" type="parTrans" cxnId="{5612F779-8C14-4A32-A363-474D1500D6AA}">
      <dgm:prSet/>
      <dgm:spPr/>
      <dgm:t>
        <a:bodyPr/>
        <a:lstStyle/>
        <a:p>
          <a:endParaRPr lang="en-DE"/>
        </a:p>
      </dgm:t>
    </dgm:pt>
    <dgm:pt modelId="{6D17EE7D-6B79-4159-A9EA-C5C9EF50D6B1}" type="sibTrans" cxnId="{5612F779-8C14-4A32-A363-474D1500D6AA}">
      <dgm:prSet/>
      <dgm:spPr/>
      <dgm:t>
        <a:bodyPr/>
        <a:lstStyle/>
        <a:p>
          <a:endParaRPr lang="en-DE"/>
        </a:p>
      </dgm:t>
    </dgm:pt>
    <dgm:pt modelId="{AE400E70-EDD6-4804-81B3-E9B8506C0F22}">
      <dgm:prSet custT="1"/>
      <dgm:spPr>
        <a:solidFill>
          <a:schemeClr val="bg1">
            <a:alpha val="90000"/>
          </a:schemeClr>
        </a:solidFill>
      </dgm:spPr>
      <dgm:t>
        <a:bodyPr/>
        <a:lstStyle/>
        <a:p>
          <a:r>
            <a:rPr lang="en-GB" sz="1600" b="0" dirty="0">
              <a:solidFill>
                <a:schemeClr val="tx1">
                  <a:lumMod val="75000"/>
                  <a:lumOff val="25000"/>
                </a:schemeClr>
              </a:solidFill>
              <a:latin typeface="+mj-lt"/>
            </a:rPr>
            <a:t>ECTS</a:t>
          </a:r>
          <a:r>
            <a:rPr lang="en-GB" sz="1600" b="1" dirty="0">
              <a:solidFill>
                <a:schemeClr val="tx1">
                  <a:lumMod val="75000"/>
                  <a:lumOff val="25000"/>
                </a:schemeClr>
              </a:solidFill>
              <a:latin typeface="+mj-lt"/>
            </a:rPr>
            <a:t> </a:t>
          </a:r>
          <a:r>
            <a:rPr lang="en-GB" sz="1600" b="0" dirty="0">
              <a:solidFill>
                <a:schemeClr val="tx1">
                  <a:lumMod val="75000"/>
                  <a:lumOff val="25000"/>
                </a:schemeClr>
              </a:solidFill>
              <a:latin typeface="+mj-lt"/>
            </a:rPr>
            <a:t>(</a:t>
          </a:r>
          <a:r>
            <a:rPr lang="en-GB" sz="1600" b="0" i="0" dirty="0">
              <a:solidFill>
                <a:schemeClr val="tx1">
                  <a:lumMod val="75000"/>
                  <a:lumOff val="25000"/>
                </a:schemeClr>
              </a:solidFill>
              <a:latin typeface="+mj-lt"/>
            </a:rPr>
            <a:t>European Credit Transfer &amp; Accumulation System)</a:t>
          </a:r>
          <a:endParaRPr lang="en-DE" sz="1600" dirty="0">
            <a:solidFill>
              <a:schemeClr val="tx1">
                <a:lumMod val="75000"/>
                <a:lumOff val="25000"/>
              </a:schemeClr>
            </a:solidFill>
            <a:latin typeface="+mj-lt"/>
          </a:endParaRPr>
        </a:p>
      </dgm:t>
    </dgm:pt>
    <dgm:pt modelId="{DA705278-592C-417F-B7DD-E40DEA897D25}" type="parTrans" cxnId="{1AAF18D5-BBC4-490A-9648-1D5462506F3B}">
      <dgm:prSet/>
      <dgm:spPr/>
      <dgm:t>
        <a:bodyPr/>
        <a:lstStyle/>
        <a:p>
          <a:endParaRPr lang="en-DE"/>
        </a:p>
      </dgm:t>
    </dgm:pt>
    <dgm:pt modelId="{3A9427F1-AB53-4626-B167-D5ABBE4416EF}" type="sibTrans" cxnId="{1AAF18D5-BBC4-490A-9648-1D5462506F3B}">
      <dgm:prSet/>
      <dgm:spPr/>
      <dgm:t>
        <a:bodyPr/>
        <a:lstStyle/>
        <a:p>
          <a:endParaRPr lang="en-DE"/>
        </a:p>
      </dgm:t>
    </dgm:pt>
    <dgm:pt modelId="{2D286323-A326-4827-B663-E9FFA94D9F9D}">
      <dgm:prSet custT="1"/>
      <dgm:spPr>
        <a:solidFill>
          <a:schemeClr val="bg1">
            <a:alpha val="90000"/>
          </a:schemeClr>
        </a:solidFill>
      </dgm:spPr>
      <dgm:t>
        <a:bodyPr/>
        <a:lstStyle/>
        <a:p>
          <a:r>
            <a:rPr lang="en-GB" sz="1600" dirty="0">
              <a:solidFill>
                <a:schemeClr val="tx1">
                  <a:lumMod val="75000"/>
                  <a:lumOff val="25000"/>
                </a:schemeClr>
              </a:solidFill>
              <a:latin typeface="+mn-lt"/>
            </a:rPr>
            <a:t>The freedom of curriculum design &amp; the independence of staff selection</a:t>
          </a:r>
          <a:endParaRPr lang="en-DE" sz="1600" dirty="0">
            <a:solidFill>
              <a:schemeClr val="tx1">
                <a:lumMod val="75000"/>
                <a:lumOff val="25000"/>
              </a:schemeClr>
            </a:solidFill>
            <a:latin typeface="+mn-lt"/>
          </a:endParaRPr>
        </a:p>
      </dgm:t>
    </dgm:pt>
    <dgm:pt modelId="{A88CF8FD-DAC7-4C46-840C-77497313A1AA}" type="parTrans" cxnId="{5EE73B15-DDBE-4DAF-B65F-02165BF9D8FD}">
      <dgm:prSet/>
      <dgm:spPr/>
      <dgm:t>
        <a:bodyPr/>
        <a:lstStyle/>
        <a:p>
          <a:endParaRPr lang="en-DE"/>
        </a:p>
      </dgm:t>
    </dgm:pt>
    <dgm:pt modelId="{6AAFFA4A-DEA4-4FF2-A666-0EF08DECAE94}" type="sibTrans" cxnId="{5EE73B15-DDBE-4DAF-B65F-02165BF9D8FD}">
      <dgm:prSet/>
      <dgm:spPr/>
      <dgm:t>
        <a:bodyPr/>
        <a:lstStyle/>
        <a:p>
          <a:endParaRPr lang="en-DE"/>
        </a:p>
      </dgm:t>
    </dgm:pt>
    <dgm:pt modelId="{DD676BCD-030D-4BD2-B96D-F1874DD516C6}">
      <dgm:prSet custT="1"/>
      <dgm:spPr>
        <a:solidFill>
          <a:schemeClr val="bg1">
            <a:alpha val="90000"/>
          </a:schemeClr>
        </a:solidFill>
      </dgm:spPr>
      <dgm:t>
        <a:bodyPr/>
        <a:lstStyle/>
        <a:p>
          <a:endParaRPr lang="en-DE" sz="1800" dirty="0">
            <a:solidFill>
              <a:schemeClr val="tx1">
                <a:lumMod val="75000"/>
                <a:lumOff val="25000"/>
              </a:schemeClr>
            </a:solidFill>
          </a:endParaRPr>
        </a:p>
      </dgm:t>
    </dgm:pt>
    <dgm:pt modelId="{F645273E-1B0F-4887-A47A-0734C8692C41}" type="parTrans" cxnId="{A5CFB6F6-C1DF-42A0-9799-F0646846BC67}">
      <dgm:prSet/>
      <dgm:spPr/>
      <dgm:t>
        <a:bodyPr/>
        <a:lstStyle/>
        <a:p>
          <a:endParaRPr lang="en-DE"/>
        </a:p>
      </dgm:t>
    </dgm:pt>
    <dgm:pt modelId="{BF7A0906-61A7-4E60-B4AF-B3E79F674B55}" type="sibTrans" cxnId="{A5CFB6F6-C1DF-42A0-9799-F0646846BC67}">
      <dgm:prSet/>
      <dgm:spPr/>
      <dgm:t>
        <a:bodyPr/>
        <a:lstStyle/>
        <a:p>
          <a:endParaRPr lang="en-DE"/>
        </a:p>
      </dgm:t>
    </dgm:pt>
    <dgm:pt modelId="{6761383E-6E2A-4711-A0BC-E5442A5A0443}">
      <dgm:prSet custT="1"/>
      <dgm:spPr>
        <a:solidFill>
          <a:schemeClr val="bg1">
            <a:alpha val="90000"/>
          </a:schemeClr>
        </a:solidFill>
      </dgm:spPr>
      <dgm:t>
        <a:bodyPr/>
        <a:lstStyle/>
        <a:p>
          <a:r>
            <a:rPr lang="en-GB" sz="1600" dirty="0">
              <a:solidFill>
                <a:schemeClr val="tx1">
                  <a:lumMod val="75000"/>
                  <a:lumOff val="25000"/>
                </a:schemeClr>
              </a:solidFill>
              <a:latin typeface="+mn-lt"/>
            </a:rPr>
            <a:t>The plurality of confessions &amp; world views</a:t>
          </a:r>
          <a:endParaRPr lang="en-DE" sz="1600" dirty="0">
            <a:solidFill>
              <a:schemeClr val="tx1">
                <a:lumMod val="75000"/>
                <a:lumOff val="25000"/>
              </a:schemeClr>
            </a:solidFill>
            <a:latin typeface="+mn-lt"/>
          </a:endParaRPr>
        </a:p>
      </dgm:t>
    </dgm:pt>
    <dgm:pt modelId="{A4A4354A-D8F3-49A9-955C-421675B19BFE}" type="parTrans" cxnId="{DC5F2762-9394-4BF2-8327-DD1429AA751C}">
      <dgm:prSet/>
      <dgm:spPr/>
      <dgm:t>
        <a:bodyPr/>
        <a:lstStyle/>
        <a:p>
          <a:endParaRPr lang="en-DE"/>
        </a:p>
      </dgm:t>
    </dgm:pt>
    <dgm:pt modelId="{39286387-CB8B-458E-8527-21C8F5FB7BE0}" type="sibTrans" cxnId="{DC5F2762-9394-4BF2-8327-DD1429AA751C}">
      <dgm:prSet/>
      <dgm:spPr/>
      <dgm:t>
        <a:bodyPr/>
        <a:lstStyle/>
        <a:p>
          <a:endParaRPr lang="en-DE"/>
        </a:p>
      </dgm:t>
    </dgm:pt>
    <dgm:pt modelId="{81228530-C56D-475F-80F0-42299ED316C0}">
      <dgm:prSet custT="1"/>
      <dgm:spPr>
        <a:solidFill>
          <a:schemeClr val="bg1">
            <a:alpha val="90000"/>
          </a:schemeClr>
        </a:solidFill>
      </dgm:spPr>
      <dgm:t>
        <a:bodyPr/>
        <a:lstStyle/>
        <a:p>
          <a:endParaRPr lang="en-DE" sz="1600" dirty="0">
            <a:solidFill>
              <a:schemeClr val="tx1">
                <a:lumMod val="75000"/>
                <a:lumOff val="25000"/>
              </a:schemeClr>
            </a:solidFill>
            <a:latin typeface="+mn-lt"/>
          </a:endParaRPr>
        </a:p>
      </dgm:t>
    </dgm:pt>
    <dgm:pt modelId="{E3BD2851-38B0-4AB9-BECE-AF583EA16DFB}" type="parTrans" cxnId="{BFC787F9-1EC3-409D-9E14-21E30C11B9B6}">
      <dgm:prSet/>
      <dgm:spPr/>
      <dgm:t>
        <a:bodyPr/>
        <a:lstStyle/>
        <a:p>
          <a:endParaRPr lang="en-DE"/>
        </a:p>
      </dgm:t>
    </dgm:pt>
    <dgm:pt modelId="{F0FD206F-265C-4976-93D1-3A0B8CAF2B67}" type="sibTrans" cxnId="{BFC787F9-1EC3-409D-9E14-21E30C11B9B6}">
      <dgm:prSet/>
      <dgm:spPr/>
      <dgm:t>
        <a:bodyPr/>
        <a:lstStyle/>
        <a:p>
          <a:endParaRPr lang="en-DE"/>
        </a:p>
      </dgm:t>
    </dgm:pt>
    <dgm:pt modelId="{1A79EF22-6553-4128-855E-C8A72B880C91}">
      <dgm:prSet custT="1"/>
      <dgm:spPr>
        <a:solidFill>
          <a:schemeClr val="bg1">
            <a:alpha val="90000"/>
          </a:schemeClr>
        </a:solidFill>
      </dgm:spPr>
      <dgm:t>
        <a:bodyPr/>
        <a:lstStyle/>
        <a:p>
          <a:pPr marL="180975" indent="-180975">
            <a:buFont typeface="Arial" panose="020B0604020202020204" pitchFamily="34" charset="0"/>
            <a:buChar char="•"/>
          </a:pPr>
          <a:r>
            <a:rPr lang="en-GB" sz="1600" dirty="0">
              <a:solidFill>
                <a:schemeClr val="tx1">
                  <a:lumMod val="75000"/>
                  <a:lumOff val="25000"/>
                </a:schemeClr>
              </a:solidFill>
              <a:latin typeface="+mn-lt"/>
            </a:rPr>
            <a:t>No nation-wide legislation</a:t>
          </a:r>
          <a:endParaRPr lang="en-DE" sz="1600" dirty="0">
            <a:solidFill>
              <a:schemeClr val="tx1">
                <a:lumMod val="75000"/>
                <a:lumOff val="25000"/>
              </a:schemeClr>
            </a:solidFill>
            <a:latin typeface="+mn-lt"/>
          </a:endParaRPr>
        </a:p>
      </dgm:t>
    </dgm:pt>
    <dgm:pt modelId="{C24355AE-38C8-4855-A3E2-0BA8494C755C}" type="parTrans" cxnId="{0C0E1A76-1C82-4984-8145-C1F2FAFD70DA}">
      <dgm:prSet/>
      <dgm:spPr/>
      <dgm:t>
        <a:bodyPr/>
        <a:lstStyle/>
        <a:p>
          <a:endParaRPr lang="en-DE"/>
        </a:p>
      </dgm:t>
    </dgm:pt>
    <dgm:pt modelId="{4D08E399-3A59-46E1-8C6E-970505F8A221}" type="sibTrans" cxnId="{0C0E1A76-1C82-4984-8145-C1F2FAFD70DA}">
      <dgm:prSet/>
      <dgm:spPr/>
      <dgm:t>
        <a:bodyPr/>
        <a:lstStyle/>
        <a:p>
          <a:endParaRPr lang="en-DE"/>
        </a:p>
      </dgm:t>
    </dgm:pt>
    <dgm:pt modelId="{B40599CF-B29B-412B-AA50-C4210470AE60}">
      <dgm:prSet custT="1"/>
      <dgm:spPr>
        <a:solidFill>
          <a:schemeClr val="bg1">
            <a:alpha val="90000"/>
          </a:schemeClr>
        </a:solidFill>
      </dgm:spPr>
      <dgm:t>
        <a:bodyPr/>
        <a:lstStyle/>
        <a:p>
          <a:pPr marL="180975" indent="-180975">
            <a:buFont typeface="Arial" panose="020B0604020202020204" pitchFamily="34" charset="0"/>
            <a:buChar char="•"/>
          </a:pPr>
          <a:r>
            <a:rPr lang="en-GB" sz="1600" dirty="0">
              <a:solidFill>
                <a:schemeClr val="tx1">
                  <a:lumMod val="75000"/>
                  <a:lumOff val="25000"/>
                </a:schemeClr>
              </a:solidFill>
              <a:latin typeface="+mn-lt"/>
            </a:rPr>
            <a:t>The legal foundations are:</a:t>
          </a:r>
          <a:endParaRPr lang="en-DE" sz="1600" dirty="0">
            <a:solidFill>
              <a:schemeClr val="tx1">
                <a:lumMod val="75000"/>
                <a:lumOff val="25000"/>
              </a:schemeClr>
            </a:solidFill>
            <a:latin typeface="+mn-lt"/>
          </a:endParaRPr>
        </a:p>
      </dgm:t>
    </dgm:pt>
    <dgm:pt modelId="{A999C6EA-2AF4-4E9E-BB7E-521B30E979C0}" type="parTrans" cxnId="{140CB13A-B1E4-4108-8DC4-4CAC0484DFD8}">
      <dgm:prSet/>
      <dgm:spPr/>
      <dgm:t>
        <a:bodyPr/>
        <a:lstStyle/>
        <a:p>
          <a:endParaRPr lang="en-GB"/>
        </a:p>
      </dgm:t>
    </dgm:pt>
    <dgm:pt modelId="{6DFB2ABB-8940-4E72-AA70-51DF0B7AF175}" type="sibTrans" cxnId="{140CB13A-B1E4-4108-8DC4-4CAC0484DFD8}">
      <dgm:prSet/>
      <dgm:spPr/>
      <dgm:t>
        <a:bodyPr/>
        <a:lstStyle/>
        <a:p>
          <a:endParaRPr lang="en-GB"/>
        </a:p>
      </dgm:t>
    </dgm:pt>
    <dgm:pt modelId="{44C09831-01AB-46F1-BFC7-C3436DAB79F0}">
      <dgm:prSet custT="1"/>
      <dgm:spPr>
        <a:solidFill>
          <a:schemeClr val="bg1">
            <a:alpha val="90000"/>
          </a:schemeClr>
        </a:solidFill>
      </dgm:spPr>
      <dgm:t>
        <a:bodyPr/>
        <a:lstStyle/>
        <a:p>
          <a:pPr marL="266700" indent="-266700">
            <a:buFont typeface="Wingdings" panose="05000000000000000000" pitchFamily="2" charset="2"/>
            <a:buChar char="ü"/>
          </a:pPr>
          <a:r>
            <a:rPr lang="en-GB" sz="1400" dirty="0">
              <a:solidFill>
                <a:schemeClr val="tx1">
                  <a:lumMod val="75000"/>
                  <a:lumOff val="25000"/>
                </a:schemeClr>
              </a:solidFill>
              <a:latin typeface="+mn-lt"/>
            </a:rPr>
            <a:t>The Higher Education Acts (R129-144)</a:t>
          </a:r>
          <a:endParaRPr lang="en-DE" sz="1400" dirty="0">
            <a:solidFill>
              <a:schemeClr val="tx1">
                <a:lumMod val="75000"/>
                <a:lumOff val="25000"/>
              </a:schemeClr>
            </a:solidFill>
            <a:latin typeface="+mn-lt"/>
          </a:endParaRPr>
        </a:p>
      </dgm:t>
    </dgm:pt>
    <dgm:pt modelId="{7D0A36FB-8535-48BF-B52C-3F8B35315458}" type="parTrans" cxnId="{2B49631F-3F46-4992-B514-B67F92720AEB}">
      <dgm:prSet/>
      <dgm:spPr/>
      <dgm:t>
        <a:bodyPr/>
        <a:lstStyle/>
        <a:p>
          <a:endParaRPr lang="en-GB"/>
        </a:p>
      </dgm:t>
    </dgm:pt>
    <dgm:pt modelId="{397A80AF-0D7A-4E55-A938-C0C748EDC778}" type="sibTrans" cxnId="{2B49631F-3F46-4992-B514-B67F92720AEB}">
      <dgm:prSet/>
      <dgm:spPr/>
      <dgm:t>
        <a:bodyPr/>
        <a:lstStyle/>
        <a:p>
          <a:endParaRPr lang="en-GB"/>
        </a:p>
      </dgm:t>
    </dgm:pt>
    <dgm:pt modelId="{4873FD25-DBCB-4DCD-B815-1BCBC77017A1}">
      <dgm:prSet custT="1"/>
      <dgm:spPr>
        <a:solidFill>
          <a:schemeClr val="bg1">
            <a:alpha val="90000"/>
          </a:schemeClr>
        </a:solidFill>
      </dgm:spPr>
      <dgm:t>
        <a:bodyPr/>
        <a:lstStyle/>
        <a:p>
          <a:pPr marL="266700" indent="-266700">
            <a:buFont typeface="Wingdings" panose="05000000000000000000" pitchFamily="2" charset="2"/>
            <a:buChar char="ü"/>
          </a:pPr>
          <a:r>
            <a:rPr lang="en-GB" sz="1400" dirty="0">
              <a:solidFill>
                <a:schemeClr val="tx1">
                  <a:lumMod val="75000"/>
                  <a:lumOff val="25000"/>
                </a:schemeClr>
              </a:solidFill>
              <a:latin typeface="+mn-lt"/>
            </a:rPr>
            <a:t>Higher Education Acts for the Arts &amp; Music (R145-147)</a:t>
          </a:r>
          <a:endParaRPr lang="en-DE" sz="1400" dirty="0">
            <a:solidFill>
              <a:schemeClr val="tx1">
                <a:lumMod val="75000"/>
                <a:lumOff val="25000"/>
              </a:schemeClr>
            </a:solidFill>
            <a:latin typeface="+mn-lt"/>
          </a:endParaRPr>
        </a:p>
      </dgm:t>
    </dgm:pt>
    <dgm:pt modelId="{B595B2CD-03B7-4320-B8B3-265089992735}" type="parTrans" cxnId="{6405F64D-EC22-4889-9B6E-86940B06C9F4}">
      <dgm:prSet/>
      <dgm:spPr/>
      <dgm:t>
        <a:bodyPr/>
        <a:lstStyle/>
        <a:p>
          <a:endParaRPr lang="en-GB"/>
        </a:p>
      </dgm:t>
    </dgm:pt>
    <dgm:pt modelId="{F5DDAC94-D67C-404F-8F2F-D949E7FF6981}" type="sibTrans" cxnId="{6405F64D-EC22-4889-9B6E-86940B06C9F4}">
      <dgm:prSet/>
      <dgm:spPr/>
      <dgm:t>
        <a:bodyPr/>
        <a:lstStyle/>
        <a:p>
          <a:endParaRPr lang="en-GB"/>
        </a:p>
      </dgm:t>
    </dgm:pt>
    <dgm:pt modelId="{87A93779-1432-4D16-A53B-19D96A319AD1}">
      <dgm:prSet custT="1"/>
      <dgm:spPr>
        <a:solidFill>
          <a:schemeClr val="bg1">
            <a:alpha val="90000"/>
          </a:schemeClr>
        </a:solidFill>
      </dgm:spPr>
      <dgm:t>
        <a:bodyPr/>
        <a:lstStyle/>
        <a:p>
          <a:pPr marL="266700" indent="-266700">
            <a:buFont typeface="Wingdings" panose="05000000000000000000" pitchFamily="2" charset="2"/>
            <a:buChar char="ü"/>
          </a:pPr>
          <a:r>
            <a:rPr lang="en-GB" sz="1400" dirty="0">
              <a:solidFill>
                <a:schemeClr val="tx1">
                  <a:lumMod val="75000"/>
                  <a:lumOff val="25000"/>
                </a:schemeClr>
              </a:solidFill>
              <a:latin typeface="+mn-lt"/>
            </a:rPr>
            <a:t>The Federal Government is responsible for the areas of HE admission &amp; HE degrees (Art. 72 Basic Law - R1) </a:t>
          </a:r>
          <a:endParaRPr lang="en-DE" sz="1400" dirty="0">
            <a:solidFill>
              <a:schemeClr val="tx1">
                <a:lumMod val="75000"/>
                <a:lumOff val="25000"/>
              </a:schemeClr>
            </a:solidFill>
            <a:latin typeface="+mn-lt"/>
          </a:endParaRPr>
        </a:p>
      </dgm:t>
    </dgm:pt>
    <dgm:pt modelId="{DCEA4C73-04EA-42EB-B6AF-A9BAFD400FE7}" type="parTrans" cxnId="{3A1377C1-4D7F-4E84-986F-B764FA97D79E}">
      <dgm:prSet/>
      <dgm:spPr/>
      <dgm:t>
        <a:bodyPr/>
        <a:lstStyle/>
        <a:p>
          <a:endParaRPr lang="en-GB"/>
        </a:p>
      </dgm:t>
    </dgm:pt>
    <dgm:pt modelId="{BA48F0D2-8B9D-44C9-9C92-165DEE3F21E8}" type="sibTrans" cxnId="{3A1377C1-4D7F-4E84-986F-B764FA97D79E}">
      <dgm:prSet/>
      <dgm:spPr/>
      <dgm:t>
        <a:bodyPr/>
        <a:lstStyle/>
        <a:p>
          <a:endParaRPr lang="en-GB"/>
        </a:p>
      </dgm:t>
    </dgm:pt>
    <dgm:pt modelId="{380FBB91-9411-49F9-B79D-78E2773BFBC6}">
      <dgm:prSet custT="1"/>
      <dgm:spPr>
        <a:solidFill>
          <a:schemeClr val="bg1">
            <a:alpha val="90000"/>
          </a:schemeClr>
        </a:solidFill>
      </dgm:spPr>
      <dgm:t>
        <a:bodyPr/>
        <a:lstStyle/>
        <a:p>
          <a:pPr marL="171450" indent="0">
            <a:buFont typeface="Arial" panose="020B0604020202020204" pitchFamily="34" charset="0"/>
            <a:buNone/>
          </a:pPr>
          <a:endParaRPr lang="en-DE" sz="700" dirty="0">
            <a:solidFill>
              <a:schemeClr val="tx1">
                <a:lumMod val="75000"/>
                <a:lumOff val="25000"/>
              </a:schemeClr>
            </a:solidFill>
            <a:latin typeface="+mn-lt"/>
          </a:endParaRPr>
        </a:p>
      </dgm:t>
    </dgm:pt>
    <dgm:pt modelId="{6AAE9141-BDA4-4689-AD1B-D3AB1B180183}" type="parTrans" cxnId="{15F91648-6EC0-4251-8A3E-8F9F7837D36A}">
      <dgm:prSet/>
      <dgm:spPr/>
      <dgm:t>
        <a:bodyPr/>
        <a:lstStyle/>
        <a:p>
          <a:endParaRPr lang="en-GB"/>
        </a:p>
      </dgm:t>
    </dgm:pt>
    <dgm:pt modelId="{24D9835D-06DB-49A5-BAC4-9DC9F6975E3B}" type="sibTrans" cxnId="{15F91648-6EC0-4251-8A3E-8F9F7837D36A}">
      <dgm:prSet/>
      <dgm:spPr/>
      <dgm:t>
        <a:bodyPr/>
        <a:lstStyle/>
        <a:p>
          <a:endParaRPr lang="en-GB"/>
        </a:p>
      </dgm:t>
    </dgm:pt>
    <dgm:pt modelId="{20439BB2-046A-4CFF-BE29-5DAAA79F72EC}">
      <dgm:prSet custT="1"/>
      <dgm:spPr>
        <a:solidFill>
          <a:schemeClr val="bg1">
            <a:alpha val="90000"/>
          </a:schemeClr>
        </a:solidFill>
      </dgm:spPr>
      <dgm:t>
        <a:bodyPr/>
        <a:lstStyle/>
        <a:p>
          <a:pPr marL="266700" indent="-266700">
            <a:buFont typeface="Wingdings" panose="05000000000000000000" pitchFamily="2" charset="2"/>
            <a:buChar char="ü"/>
          </a:pPr>
          <a:endParaRPr lang="en-DE" sz="400" dirty="0">
            <a:solidFill>
              <a:schemeClr val="tx1">
                <a:lumMod val="75000"/>
                <a:lumOff val="25000"/>
              </a:schemeClr>
            </a:solidFill>
            <a:latin typeface="+mn-lt"/>
          </a:endParaRPr>
        </a:p>
      </dgm:t>
    </dgm:pt>
    <dgm:pt modelId="{B37DF9C7-C549-4D83-AEDA-2DF5E41C0A88}" type="parTrans" cxnId="{3AA55AFA-A8C4-4F78-9AB4-33809A9CC689}">
      <dgm:prSet/>
      <dgm:spPr/>
      <dgm:t>
        <a:bodyPr/>
        <a:lstStyle/>
        <a:p>
          <a:endParaRPr lang="en-GB"/>
        </a:p>
      </dgm:t>
    </dgm:pt>
    <dgm:pt modelId="{07A78DA0-B0EF-4CCC-A6B8-D66E7B9442D2}" type="sibTrans" cxnId="{3AA55AFA-A8C4-4F78-9AB4-33809A9CC689}">
      <dgm:prSet/>
      <dgm:spPr/>
      <dgm:t>
        <a:bodyPr/>
        <a:lstStyle/>
        <a:p>
          <a:endParaRPr lang="en-GB"/>
        </a:p>
      </dgm:t>
    </dgm:pt>
    <dgm:pt modelId="{894684F8-3FE8-4DD7-8843-68802D77FD22}">
      <dgm:prSet custT="1"/>
      <dgm:spPr>
        <a:solidFill>
          <a:schemeClr val="bg1">
            <a:alpha val="90000"/>
          </a:schemeClr>
        </a:solidFill>
      </dgm:spPr>
      <dgm:t>
        <a:bodyPr/>
        <a:lstStyle/>
        <a:p>
          <a:pPr marL="266700" indent="-266700">
            <a:buFont typeface="Wingdings" panose="05000000000000000000" pitchFamily="2" charset="2"/>
            <a:buChar char="ü"/>
          </a:pPr>
          <a:endParaRPr lang="en-DE" sz="700" dirty="0">
            <a:solidFill>
              <a:schemeClr val="tx1">
                <a:lumMod val="75000"/>
                <a:lumOff val="25000"/>
              </a:schemeClr>
            </a:solidFill>
            <a:latin typeface="+mn-lt"/>
          </a:endParaRPr>
        </a:p>
      </dgm:t>
    </dgm:pt>
    <dgm:pt modelId="{BDEB1335-1B34-4089-8408-2FAA143DDB3D}" type="parTrans" cxnId="{C6E6792A-FAC4-4D93-8273-9F6EBB9EA800}">
      <dgm:prSet/>
      <dgm:spPr/>
      <dgm:t>
        <a:bodyPr/>
        <a:lstStyle/>
        <a:p>
          <a:endParaRPr lang="en-GB"/>
        </a:p>
      </dgm:t>
    </dgm:pt>
    <dgm:pt modelId="{6D8BE826-B5C3-422E-A135-35B6093E3C4A}" type="sibTrans" cxnId="{C6E6792A-FAC4-4D93-8273-9F6EBB9EA800}">
      <dgm:prSet/>
      <dgm:spPr/>
      <dgm:t>
        <a:bodyPr/>
        <a:lstStyle/>
        <a:p>
          <a:endParaRPr lang="en-GB"/>
        </a:p>
      </dgm:t>
    </dgm:pt>
    <dgm:pt modelId="{B4C8E38B-0DF6-4184-830E-316771F59E21}" type="pres">
      <dgm:prSet presAssocID="{2A108C9A-590A-4220-A012-85508C9F5465}" presName="Name0" presStyleCnt="0">
        <dgm:presLayoutVars>
          <dgm:dir/>
          <dgm:animLvl val="lvl"/>
          <dgm:resizeHandles val="exact"/>
        </dgm:presLayoutVars>
      </dgm:prSet>
      <dgm:spPr/>
    </dgm:pt>
    <dgm:pt modelId="{D200E2F9-712A-40CD-9766-CB1BC9127CBA}" type="pres">
      <dgm:prSet presAssocID="{7D2D7BC4-ADC0-4001-A986-CAF89385673B}" presName="composite" presStyleCnt="0"/>
      <dgm:spPr/>
    </dgm:pt>
    <dgm:pt modelId="{94578FD9-D1A9-4286-93F2-9F0ED9B65CBD}" type="pres">
      <dgm:prSet presAssocID="{7D2D7BC4-ADC0-4001-A986-CAF89385673B}" presName="parTx" presStyleLbl="alignNode1" presStyleIdx="0" presStyleCnt="3">
        <dgm:presLayoutVars>
          <dgm:chMax val="0"/>
          <dgm:chPref val="0"/>
          <dgm:bulletEnabled val="1"/>
        </dgm:presLayoutVars>
      </dgm:prSet>
      <dgm:spPr/>
    </dgm:pt>
    <dgm:pt modelId="{2561CFE4-F602-4A60-B8A8-859C36ADAAA9}" type="pres">
      <dgm:prSet presAssocID="{7D2D7BC4-ADC0-4001-A986-CAF89385673B}" presName="desTx" presStyleLbl="alignAccFollowNode1" presStyleIdx="0" presStyleCnt="3">
        <dgm:presLayoutVars>
          <dgm:bulletEnabled val="1"/>
        </dgm:presLayoutVars>
      </dgm:prSet>
      <dgm:spPr/>
    </dgm:pt>
    <dgm:pt modelId="{AD3D2DA4-9DB2-4257-B8ED-911204B1D00D}" type="pres">
      <dgm:prSet presAssocID="{0167858F-43D7-44F1-AFAB-7A1079DAFE60}" presName="space" presStyleCnt="0"/>
      <dgm:spPr/>
    </dgm:pt>
    <dgm:pt modelId="{50059480-020A-4CB5-B27F-EC9E8A7647C7}" type="pres">
      <dgm:prSet presAssocID="{606FA12B-6EC3-4727-8242-F42ED5FBCF28}" presName="composite" presStyleCnt="0"/>
      <dgm:spPr/>
    </dgm:pt>
    <dgm:pt modelId="{D6725C7E-048B-4FCE-9819-D23E3A416491}" type="pres">
      <dgm:prSet presAssocID="{606FA12B-6EC3-4727-8242-F42ED5FBCF28}" presName="parTx" presStyleLbl="alignNode1" presStyleIdx="1" presStyleCnt="3">
        <dgm:presLayoutVars>
          <dgm:chMax val="0"/>
          <dgm:chPref val="0"/>
          <dgm:bulletEnabled val="1"/>
        </dgm:presLayoutVars>
      </dgm:prSet>
      <dgm:spPr/>
    </dgm:pt>
    <dgm:pt modelId="{3264133F-EE34-43C7-A67E-6123455FA2F0}" type="pres">
      <dgm:prSet presAssocID="{606FA12B-6EC3-4727-8242-F42ED5FBCF28}" presName="desTx" presStyleLbl="alignAccFollowNode1" presStyleIdx="1" presStyleCnt="3">
        <dgm:presLayoutVars>
          <dgm:bulletEnabled val="1"/>
        </dgm:presLayoutVars>
      </dgm:prSet>
      <dgm:spPr/>
    </dgm:pt>
    <dgm:pt modelId="{A768C3E4-F64F-49A2-9716-7053F263E966}" type="pres">
      <dgm:prSet presAssocID="{727AA0BF-50D0-4AC3-8AD6-113D0209A392}" presName="space" presStyleCnt="0"/>
      <dgm:spPr/>
    </dgm:pt>
    <dgm:pt modelId="{D5E4853C-80AE-4B2E-BF45-595280CCECAB}" type="pres">
      <dgm:prSet presAssocID="{70624589-5704-4E85-8D8F-9673B03DAE79}" presName="composite" presStyleCnt="0"/>
      <dgm:spPr/>
    </dgm:pt>
    <dgm:pt modelId="{94FA750F-8B7A-482E-9C55-C05185DB8CDB}" type="pres">
      <dgm:prSet presAssocID="{70624589-5704-4E85-8D8F-9673B03DAE79}" presName="parTx" presStyleLbl="alignNode1" presStyleIdx="2" presStyleCnt="3">
        <dgm:presLayoutVars>
          <dgm:chMax val="0"/>
          <dgm:chPref val="0"/>
          <dgm:bulletEnabled val="1"/>
        </dgm:presLayoutVars>
      </dgm:prSet>
      <dgm:spPr/>
    </dgm:pt>
    <dgm:pt modelId="{D668A965-1E8C-425A-8946-605BF17EC3EF}" type="pres">
      <dgm:prSet presAssocID="{70624589-5704-4E85-8D8F-9673B03DAE79}" presName="desTx" presStyleLbl="alignAccFollowNode1" presStyleIdx="2" presStyleCnt="3">
        <dgm:presLayoutVars>
          <dgm:bulletEnabled val="1"/>
        </dgm:presLayoutVars>
      </dgm:prSet>
      <dgm:spPr/>
    </dgm:pt>
  </dgm:ptLst>
  <dgm:cxnLst>
    <dgm:cxn modelId="{BB54A800-671D-45D4-A173-82055A8C9756}" type="presOf" srcId="{606FA12B-6EC3-4727-8242-F42ED5FBCF28}" destId="{D6725C7E-048B-4FCE-9819-D23E3A416491}" srcOrd="0" destOrd="0" presId="urn:microsoft.com/office/officeart/2005/8/layout/hList1"/>
    <dgm:cxn modelId="{53A4310A-CBAB-4EA6-A219-4CFA3B8E3263}" srcId="{2A108C9A-590A-4220-A012-85508C9F5465}" destId="{606FA12B-6EC3-4727-8242-F42ED5FBCF28}" srcOrd="1" destOrd="0" parTransId="{61C74506-8A99-474F-A3BA-976E99EAF97F}" sibTransId="{727AA0BF-50D0-4AC3-8AD6-113D0209A392}"/>
    <dgm:cxn modelId="{3972AB0D-FAAC-4C85-ADEE-4D89B6C3CD66}" type="presOf" srcId="{1A79EF22-6553-4128-855E-C8A72B880C91}" destId="{2561CFE4-F602-4A60-B8A8-859C36ADAAA9}" srcOrd="0" destOrd="0" presId="urn:microsoft.com/office/officeart/2005/8/layout/hList1"/>
    <dgm:cxn modelId="{5EE73B15-DDBE-4DAF-B65F-02165BF9D8FD}" srcId="{606FA12B-6EC3-4727-8242-F42ED5FBCF28}" destId="{2D286323-A326-4827-B663-E9FFA94D9F9D}" srcOrd="0" destOrd="0" parTransId="{A88CF8FD-DAC7-4C46-840C-77497313A1AA}" sibTransId="{6AAFFA4A-DEA4-4FF2-A666-0EF08DECAE94}"/>
    <dgm:cxn modelId="{0A807217-17CC-4BAE-A999-4E80AE9A68FA}" type="presOf" srcId="{70624589-5704-4E85-8D8F-9673B03DAE79}" destId="{94FA750F-8B7A-482E-9C55-C05185DB8CDB}" srcOrd="0" destOrd="0" presId="urn:microsoft.com/office/officeart/2005/8/layout/hList1"/>
    <dgm:cxn modelId="{2B49631F-3F46-4992-B514-B67F92720AEB}" srcId="{7D2D7BC4-ADC0-4001-A986-CAF89385673B}" destId="{44C09831-01AB-46F1-BFC7-C3436DAB79F0}" srcOrd="3" destOrd="0" parTransId="{7D0A36FB-8535-48BF-B52C-3F8B35315458}" sibTransId="{397A80AF-0D7A-4E55-A938-C0C748EDC778}"/>
    <dgm:cxn modelId="{C6E6792A-FAC4-4D93-8273-9F6EBB9EA800}" srcId="{7D2D7BC4-ADC0-4001-A986-CAF89385673B}" destId="{894684F8-3FE8-4DD7-8843-68802D77FD22}" srcOrd="6" destOrd="0" parTransId="{BDEB1335-1B34-4089-8408-2FAA143DDB3D}" sibTransId="{6D8BE826-B5C3-422E-A135-35B6093E3C4A}"/>
    <dgm:cxn modelId="{DB9EDF36-4383-4BC3-A77B-684B5449D20B}" srcId="{70624589-5704-4E85-8D8F-9673B03DAE79}" destId="{7F0A5B34-5A25-4AEE-B9FE-F11D22378CC9}" srcOrd="1" destOrd="0" parTransId="{8DA04F63-8837-42EE-94B5-BB1828F176A3}" sibTransId="{A4DD3F4D-D07F-415E-9806-520538FC6A91}"/>
    <dgm:cxn modelId="{140CB13A-B1E4-4108-8DC4-4CAC0484DFD8}" srcId="{7D2D7BC4-ADC0-4001-A986-CAF89385673B}" destId="{B40599CF-B29B-412B-AA50-C4210470AE60}" srcOrd="1" destOrd="0" parTransId="{A999C6EA-2AF4-4E9E-BB7E-521B30E979C0}" sibTransId="{6DFB2ABB-8940-4E72-AA70-51DF0B7AF175}"/>
    <dgm:cxn modelId="{DC5F2762-9394-4BF2-8327-DD1429AA751C}" srcId="{606FA12B-6EC3-4727-8242-F42ED5FBCF28}" destId="{6761383E-6E2A-4711-A0BC-E5442A5A0443}" srcOrd="2" destOrd="0" parTransId="{A4A4354A-D8F3-49A9-955C-421675B19BFE}" sibTransId="{39286387-CB8B-458E-8527-21C8F5FB7BE0}"/>
    <dgm:cxn modelId="{CEE8ED47-BE98-443B-8660-F8F121BB98C0}" type="presOf" srcId="{CB52E4B1-FCDD-4A70-AE51-3283A4D96DD0}" destId="{D668A965-1E8C-425A-8946-605BF17EC3EF}" srcOrd="0" destOrd="3" presId="urn:microsoft.com/office/officeart/2005/8/layout/hList1"/>
    <dgm:cxn modelId="{0A420068-EE4D-4424-B26D-92625AA9E129}" type="presOf" srcId="{AE400E70-EDD6-4804-81B3-E9B8506C0F22}" destId="{D668A965-1E8C-425A-8946-605BF17EC3EF}" srcOrd="0" destOrd="4" presId="urn:microsoft.com/office/officeart/2005/8/layout/hList1"/>
    <dgm:cxn modelId="{15F91648-6EC0-4251-8A3E-8F9F7837D36A}" srcId="{7D2D7BC4-ADC0-4001-A986-CAF89385673B}" destId="{380FBB91-9411-49F9-B79D-78E2773BFBC6}" srcOrd="2" destOrd="0" parTransId="{6AAE9141-BDA4-4689-AD1B-D3AB1B180183}" sibTransId="{24D9835D-06DB-49A5-BAC4-9DC9F6975E3B}"/>
    <dgm:cxn modelId="{662F366B-BB21-4E99-A39A-7853628B9D81}" type="presOf" srcId="{81228530-C56D-475F-80F0-42299ED316C0}" destId="{3264133F-EE34-43C7-A67E-6123455FA2F0}" srcOrd="0" destOrd="1" presId="urn:microsoft.com/office/officeart/2005/8/layout/hList1"/>
    <dgm:cxn modelId="{DE176D6D-9343-4EF6-9563-EF8070877E4C}" type="presOf" srcId="{380FBB91-9411-49F9-B79D-78E2773BFBC6}" destId="{2561CFE4-F602-4A60-B8A8-859C36ADAAA9}" srcOrd="0" destOrd="2" presId="urn:microsoft.com/office/officeart/2005/8/layout/hList1"/>
    <dgm:cxn modelId="{6405F64D-EC22-4889-9B6E-86940B06C9F4}" srcId="{7D2D7BC4-ADC0-4001-A986-CAF89385673B}" destId="{4873FD25-DBCB-4DCD-B815-1BCBC77017A1}" srcOrd="5" destOrd="0" parTransId="{B595B2CD-03B7-4320-B8B3-265089992735}" sibTransId="{F5DDAC94-D67C-404F-8F2F-D949E7FF6981}"/>
    <dgm:cxn modelId="{580F884E-C77B-4735-8850-67FCF9B759AE}" type="presOf" srcId="{20439BB2-046A-4CFF-BE29-5DAAA79F72EC}" destId="{2561CFE4-F602-4A60-B8A8-859C36ADAAA9}" srcOrd="0" destOrd="4" presId="urn:microsoft.com/office/officeart/2005/8/layout/hList1"/>
    <dgm:cxn modelId="{9B1AF050-A291-483E-8529-661156633E1B}" srcId="{2A108C9A-590A-4220-A012-85508C9F5465}" destId="{70624589-5704-4E85-8D8F-9673B03DAE79}" srcOrd="2" destOrd="0" parTransId="{87AA65D3-B571-49D3-B76C-E6E30D2DACA2}" sibTransId="{9C75C522-BC59-4BB1-BA05-950F82F03634}"/>
    <dgm:cxn modelId="{68F23A74-F878-4038-8A9A-384AD688CB4A}" type="presOf" srcId="{A36856C9-28A8-4D8E-9D5B-2B1B163C962E}" destId="{D668A965-1E8C-425A-8946-605BF17EC3EF}" srcOrd="0" destOrd="2" presId="urn:microsoft.com/office/officeart/2005/8/layout/hList1"/>
    <dgm:cxn modelId="{0C0E1A76-1C82-4984-8145-C1F2FAFD70DA}" srcId="{7D2D7BC4-ADC0-4001-A986-CAF89385673B}" destId="{1A79EF22-6553-4128-855E-C8A72B880C91}" srcOrd="0" destOrd="0" parTransId="{C24355AE-38C8-4855-A3E2-0BA8494C755C}" sibTransId="{4D08E399-3A59-46E1-8C6E-970505F8A221}"/>
    <dgm:cxn modelId="{5612F779-8C14-4A32-A363-474D1500D6AA}" srcId="{70624589-5704-4E85-8D8F-9673B03DAE79}" destId="{CB52E4B1-FCDD-4A70-AE51-3283A4D96DD0}" srcOrd="3" destOrd="0" parTransId="{A1E553E3-9204-419B-9A8C-45B7E1A235BA}" sibTransId="{6D17EE7D-6B79-4159-A9EA-C5C9EF50D6B1}"/>
    <dgm:cxn modelId="{2B102C7C-775F-4AB6-AF67-E3A4FCCCA789}" srcId="{70624589-5704-4E85-8D8F-9673B03DAE79}" destId="{A36856C9-28A8-4D8E-9D5B-2B1B163C962E}" srcOrd="2" destOrd="0" parTransId="{EC3B723C-3514-4155-A6B5-99A44373987F}" sibTransId="{000A274F-29FA-4479-84B3-203912AEB6EF}"/>
    <dgm:cxn modelId="{53FF427C-DCC5-421F-B594-0C52F74627F6}" type="presOf" srcId="{7F0A5B34-5A25-4AEE-B9FE-F11D22378CC9}" destId="{D668A965-1E8C-425A-8946-605BF17EC3EF}" srcOrd="0" destOrd="1" presId="urn:microsoft.com/office/officeart/2005/8/layout/hList1"/>
    <dgm:cxn modelId="{62C28F84-B4E3-4361-A97B-238C200A0C12}" type="presOf" srcId="{7D2D7BC4-ADC0-4001-A986-CAF89385673B}" destId="{94578FD9-D1A9-4286-93F2-9F0ED9B65CBD}" srcOrd="0" destOrd="0" presId="urn:microsoft.com/office/officeart/2005/8/layout/hList1"/>
    <dgm:cxn modelId="{484B6E86-C655-41CD-B38D-CD64DC85FEA4}" type="presOf" srcId="{87A93779-1432-4D16-A53B-19D96A319AD1}" destId="{2561CFE4-F602-4A60-B8A8-859C36ADAAA9}" srcOrd="0" destOrd="7" presId="urn:microsoft.com/office/officeart/2005/8/layout/hList1"/>
    <dgm:cxn modelId="{AAEEE386-A924-4A4E-BB89-681D55DA5C41}" type="presOf" srcId="{B40599CF-B29B-412B-AA50-C4210470AE60}" destId="{2561CFE4-F602-4A60-B8A8-859C36ADAAA9}" srcOrd="0" destOrd="1" presId="urn:microsoft.com/office/officeart/2005/8/layout/hList1"/>
    <dgm:cxn modelId="{66E2968B-D240-4548-82FC-6CE016FEFCBE}" type="presOf" srcId="{2D286323-A326-4827-B663-E9FFA94D9F9D}" destId="{3264133F-EE34-43C7-A67E-6123455FA2F0}" srcOrd="0" destOrd="0" presId="urn:microsoft.com/office/officeart/2005/8/layout/hList1"/>
    <dgm:cxn modelId="{14EB658C-867F-4042-BCF6-F3D17DECC728}" srcId="{2A108C9A-590A-4220-A012-85508C9F5465}" destId="{7D2D7BC4-ADC0-4001-A986-CAF89385673B}" srcOrd="0" destOrd="0" parTransId="{64B6C5D7-99DA-4D67-B2CB-4AE458BF44CD}" sibTransId="{0167858F-43D7-44F1-AFAB-7A1079DAFE60}"/>
    <dgm:cxn modelId="{5967EA8C-3FBC-4D2C-8DED-46A4BED17F3B}" type="presOf" srcId="{44C09831-01AB-46F1-BFC7-C3436DAB79F0}" destId="{2561CFE4-F602-4A60-B8A8-859C36ADAAA9}" srcOrd="0" destOrd="3" presId="urn:microsoft.com/office/officeart/2005/8/layout/hList1"/>
    <dgm:cxn modelId="{AC122098-AD28-4AF7-8095-855C04C0AAC6}" type="presOf" srcId="{2478BE91-CDE9-452F-89F2-D2D19B64A77A}" destId="{D668A965-1E8C-425A-8946-605BF17EC3EF}" srcOrd="0" destOrd="0" presId="urn:microsoft.com/office/officeart/2005/8/layout/hList1"/>
    <dgm:cxn modelId="{FDFD0ABE-6187-4679-A795-230D40F4BB03}" type="presOf" srcId="{6761383E-6E2A-4711-A0BC-E5442A5A0443}" destId="{3264133F-EE34-43C7-A67E-6123455FA2F0}" srcOrd="0" destOrd="2" presId="urn:microsoft.com/office/officeart/2005/8/layout/hList1"/>
    <dgm:cxn modelId="{3A1377C1-4D7F-4E84-986F-B764FA97D79E}" srcId="{7D2D7BC4-ADC0-4001-A986-CAF89385673B}" destId="{87A93779-1432-4D16-A53B-19D96A319AD1}" srcOrd="7" destOrd="0" parTransId="{DCEA4C73-04EA-42EB-B6AF-A9BAFD400FE7}" sibTransId="{BA48F0D2-8B9D-44C9-9C92-165DEE3F21E8}"/>
    <dgm:cxn modelId="{FBDFF7C2-A04C-449A-A565-D886D5F9EA98}" type="presOf" srcId="{4873FD25-DBCB-4DCD-B815-1BCBC77017A1}" destId="{2561CFE4-F602-4A60-B8A8-859C36ADAAA9}" srcOrd="0" destOrd="5" presId="urn:microsoft.com/office/officeart/2005/8/layout/hList1"/>
    <dgm:cxn modelId="{6A1F2CC5-EAA4-4766-89AC-A07B9AEFF528}" type="presOf" srcId="{DD676BCD-030D-4BD2-B96D-F1874DD516C6}" destId="{3264133F-EE34-43C7-A67E-6123455FA2F0}" srcOrd="0" destOrd="3" presId="urn:microsoft.com/office/officeart/2005/8/layout/hList1"/>
    <dgm:cxn modelId="{8F27E7C5-E2EC-4774-BB0F-B3B8747F24F2}" srcId="{70624589-5704-4E85-8D8F-9673B03DAE79}" destId="{2478BE91-CDE9-452F-89F2-D2D19B64A77A}" srcOrd="0" destOrd="0" parTransId="{3E55127C-9B75-46E1-BAEA-4AA7617B7EFC}" sibTransId="{6D63F1B9-95C7-4AFD-9BE5-3FDDD7CED021}"/>
    <dgm:cxn modelId="{1AAF18D5-BBC4-490A-9648-1D5462506F3B}" srcId="{70624589-5704-4E85-8D8F-9673B03DAE79}" destId="{AE400E70-EDD6-4804-81B3-E9B8506C0F22}" srcOrd="4" destOrd="0" parTransId="{DA705278-592C-417F-B7DD-E40DEA897D25}" sibTransId="{3A9427F1-AB53-4626-B167-D5ABBE4416EF}"/>
    <dgm:cxn modelId="{5C7784E7-3FD6-47DA-BD05-88873C454D1C}" type="presOf" srcId="{894684F8-3FE8-4DD7-8843-68802D77FD22}" destId="{2561CFE4-F602-4A60-B8A8-859C36ADAAA9}" srcOrd="0" destOrd="6" presId="urn:microsoft.com/office/officeart/2005/8/layout/hList1"/>
    <dgm:cxn modelId="{A5CFB6F6-C1DF-42A0-9799-F0646846BC67}" srcId="{606FA12B-6EC3-4727-8242-F42ED5FBCF28}" destId="{DD676BCD-030D-4BD2-B96D-F1874DD516C6}" srcOrd="3" destOrd="0" parTransId="{F645273E-1B0F-4887-A47A-0734C8692C41}" sibTransId="{BF7A0906-61A7-4E60-B4AF-B3E79F674B55}"/>
    <dgm:cxn modelId="{BFC787F9-1EC3-409D-9E14-21E30C11B9B6}" srcId="{606FA12B-6EC3-4727-8242-F42ED5FBCF28}" destId="{81228530-C56D-475F-80F0-42299ED316C0}" srcOrd="1" destOrd="0" parTransId="{E3BD2851-38B0-4AB9-BECE-AF583EA16DFB}" sibTransId="{F0FD206F-265C-4976-93D1-3A0B8CAF2B67}"/>
    <dgm:cxn modelId="{3AA55AFA-A8C4-4F78-9AB4-33809A9CC689}" srcId="{7D2D7BC4-ADC0-4001-A986-CAF89385673B}" destId="{20439BB2-046A-4CFF-BE29-5DAAA79F72EC}" srcOrd="4" destOrd="0" parTransId="{B37DF9C7-C549-4D83-AEDA-2DF5E41C0A88}" sibTransId="{07A78DA0-B0EF-4CCC-A6B8-D66E7B9442D2}"/>
    <dgm:cxn modelId="{726722FF-79D4-4962-83E7-5E8E4F81DDD0}" type="presOf" srcId="{2A108C9A-590A-4220-A012-85508C9F5465}" destId="{B4C8E38B-0DF6-4184-830E-316771F59E21}" srcOrd="0" destOrd="0" presId="urn:microsoft.com/office/officeart/2005/8/layout/hList1"/>
    <dgm:cxn modelId="{1696454E-8931-49CB-A113-75C042E47EFB}" type="presParOf" srcId="{B4C8E38B-0DF6-4184-830E-316771F59E21}" destId="{D200E2F9-712A-40CD-9766-CB1BC9127CBA}" srcOrd="0" destOrd="0" presId="urn:microsoft.com/office/officeart/2005/8/layout/hList1"/>
    <dgm:cxn modelId="{D555028A-FF85-461A-9013-31869D094EEE}" type="presParOf" srcId="{D200E2F9-712A-40CD-9766-CB1BC9127CBA}" destId="{94578FD9-D1A9-4286-93F2-9F0ED9B65CBD}" srcOrd="0" destOrd="0" presId="urn:microsoft.com/office/officeart/2005/8/layout/hList1"/>
    <dgm:cxn modelId="{79AE5BCC-B4E8-46D7-A1B5-C3B9A9A0DA9C}" type="presParOf" srcId="{D200E2F9-712A-40CD-9766-CB1BC9127CBA}" destId="{2561CFE4-F602-4A60-B8A8-859C36ADAAA9}" srcOrd="1" destOrd="0" presId="urn:microsoft.com/office/officeart/2005/8/layout/hList1"/>
    <dgm:cxn modelId="{CCEEFFBB-55D7-4F3A-B57C-6FBF5910DAE4}" type="presParOf" srcId="{B4C8E38B-0DF6-4184-830E-316771F59E21}" destId="{AD3D2DA4-9DB2-4257-B8ED-911204B1D00D}" srcOrd="1" destOrd="0" presId="urn:microsoft.com/office/officeart/2005/8/layout/hList1"/>
    <dgm:cxn modelId="{A315B35E-8ED1-4FA6-BE33-3B44CA0A0ED4}" type="presParOf" srcId="{B4C8E38B-0DF6-4184-830E-316771F59E21}" destId="{50059480-020A-4CB5-B27F-EC9E8A7647C7}" srcOrd="2" destOrd="0" presId="urn:microsoft.com/office/officeart/2005/8/layout/hList1"/>
    <dgm:cxn modelId="{7FC3EFA0-0A51-4989-B355-A398F51929F5}" type="presParOf" srcId="{50059480-020A-4CB5-B27F-EC9E8A7647C7}" destId="{D6725C7E-048B-4FCE-9819-D23E3A416491}" srcOrd="0" destOrd="0" presId="urn:microsoft.com/office/officeart/2005/8/layout/hList1"/>
    <dgm:cxn modelId="{68A0C82C-1E72-4541-872D-347C5D7DC9F4}" type="presParOf" srcId="{50059480-020A-4CB5-B27F-EC9E8A7647C7}" destId="{3264133F-EE34-43C7-A67E-6123455FA2F0}" srcOrd="1" destOrd="0" presId="urn:microsoft.com/office/officeart/2005/8/layout/hList1"/>
    <dgm:cxn modelId="{2F3135E6-78E4-4D01-BC0B-9C8F82FDBB8F}" type="presParOf" srcId="{B4C8E38B-0DF6-4184-830E-316771F59E21}" destId="{A768C3E4-F64F-49A2-9716-7053F263E966}" srcOrd="3" destOrd="0" presId="urn:microsoft.com/office/officeart/2005/8/layout/hList1"/>
    <dgm:cxn modelId="{ABE11FAD-E6A6-4070-B37A-F034CE8969D1}" type="presParOf" srcId="{B4C8E38B-0DF6-4184-830E-316771F59E21}" destId="{D5E4853C-80AE-4B2E-BF45-595280CCECAB}" srcOrd="4" destOrd="0" presId="urn:microsoft.com/office/officeart/2005/8/layout/hList1"/>
    <dgm:cxn modelId="{FF7F647D-9CE2-4529-857A-523AE268FF30}" type="presParOf" srcId="{D5E4853C-80AE-4B2E-BF45-595280CCECAB}" destId="{94FA750F-8B7A-482E-9C55-C05185DB8CDB}" srcOrd="0" destOrd="0" presId="urn:microsoft.com/office/officeart/2005/8/layout/hList1"/>
    <dgm:cxn modelId="{7DCBAD4A-8F32-4570-A713-6156DC413D88}" type="presParOf" srcId="{D5E4853C-80AE-4B2E-BF45-595280CCECAB}" destId="{D668A965-1E8C-425A-8946-605BF17EC3E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B56D526-09DC-45C3-B36D-0E5B5A749956}" type="doc">
      <dgm:prSet loTypeId="urn:microsoft.com/office/officeart/2005/8/layout/vList2" loCatId="list" qsTypeId="urn:microsoft.com/office/officeart/2005/8/quickstyle/simple4" qsCatId="simple" csTypeId="urn:microsoft.com/office/officeart/2005/8/colors/accent0_2" csCatId="mainScheme" phldr="1"/>
      <dgm:spPr/>
      <dgm:t>
        <a:bodyPr/>
        <a:lstStyle/>
        <a:p>
          <a:endParaRPr lang="en-GB"/>
        </a:p>
      </dgm:t>
    </dgm:pt>
    <dgm:pt modelId="{EB5457DD-D8C1-4EC3-9458-BF00E2B32A4C}">
      <dgm:prSet custT="1"/>
      <dgm:spPr>
        <a:xfrm>
          <a:off x="178886" y="11278"/>
          <a:ext cx="1871771" cy="1123062"/>
        </a:xfrm>
      </dgm:spPr>
      <dgm:t>
        <a:bodyPr/>
        <a:lstStyle/>
        <a:p>
          <a:pPr>
            <a:buNone/>
          </a:pPr>
          <a:r>
            <a:rPr lang="en-GB" sz="1400" b="1" i="0" dirty="0">
              <a:effectLst/>
              <a:latin typeface="Calibri" panose="020F0502020204030204"/>
              <a:ea typeface="+mn-ea"/>
              <a:cs typeface="+mn-cs"/>
            </a:rPr>
            <a:t>210 universities for applied science </a:t>
          </a:r>
        </a:p>
        <a:p>
          <a:pPr>
            <a:buNone/>
          </a:pPr>
          <a:r>
            <a:rPr lang="en-GB" sz="1400" b="0" i="0" dirty="0" err="1">
              <a:solidFill>
                <a:schemeClr val="bg1">
                  <a:lumMod val="50000"/>
                </a:schemeClr>
              </a:solidFill>
              <a:effectLst/>
              <a:latin typeface="Calibri" panose="020F0502020204030204"/>
              <a:ea typeface="+mn-ea"/>
              <a:cs typeface="+mn-cs"/>
            </a:rPr>
            <a:t>Fachhochschule</a:t>
          </a:r>
          <a:r>
            <a:rPr lang="en-GB" sz="1400" b="0" i="0" dirty="0">
              <a:solidFill>
                <a:schemeClr val="bg1">
                  <a:lumMod val="50000"/>
                </a:schemeClr>
              </a:solidFill>
              <a:effectLst/>
              <a:latin typeface="Calibri" panose="020F0502020204030204"/>
              <a:ea typeface="+mn-ea"/>
              <a:cs typeface="+mn-cs"/>
            </a:rPr>
            <a:t> or FH</a:t>
          </a:r>
        </a:p>
      </dgm:t>
    </dgm:pt>
    <dgm:pt modelId="{3885DAA2-26FF-4D3A-ABEB-F150441BF474}" type="parTrans" cxnId="{D319AE2A-DD16-4173-8CE6-8CA14741BA95}">
      <dgm:prSet/>
      <dgm:spPr/>
      <dgm:t>
        <a:bodyPr/>
        <a:lstStyle/>
        <a:p>
          <a:endParaRPr lang="en-GB" sz="3200" b="0">
            <a:effectLst/>
          </a:endParaRPr>
        </a:p>
      </dgm:t>
    </dgm:pt>
    <dgm:pt modelId="{C55DCC57-354C-443A-86A7-78DD6AF9658E}" type="sibTrans" cxnId="{D319AE2A-DD16-4173-8CE6-8CA14741BA95}">
      <dgm:prSet/>
      <dgm:spPr/>
      <dgm:t>
        <a:bodyPr/>
        <a:lstStyle/>
        <a:p>
          <a:endParaRPr lang="en-GB" sz="3200" b="0">
            <a:effectLst/>
          </a:endParaRPr>
        </a:p>
      </dgm:t>
    </dgm:pt>
    <dgm:pt modelId="{C258C68E-6616-486A-AB45-88AECBD1AE09}">
      <dgm:prSet custT="1"/>
      <dgm:spPr>
        <a:xfrm>
          <a:off x="2216571" y="643"/>
          <a:ext cx="1871771" cy="1123062"/>
        </a:xfrm>
      </dgm:spPr>
      <dgm:t>
        <a:bodyPr/>
        <a:lstStyle/>
        <a:p>
          <a:pPr>
            <a:buNone/>
          </a:pPr>
          <a:r>
            <a:rPr lang="en-GB" sz="1400" b="1" dirty="0">
              <a:effectLst/>
              <a:latin typeface="Calibri" panose="020F0502020204030204"/>
              <a:ea typeface="+mn-ea"/>
              <a:cs typeface="+mn-cs"/>
            </a:rPr>
            <a:t>108 universities </a:t>
          </a:r>
        </a:p>
        <a:p>
          <a:pPr>
            <a:buNone/>
          </a:pPr>
          <a:r>
            <a:rPr lang="en-GB" sz="1400" b="0" i="0" dirty="0">
              <a:solidFill>
                <a:schemeClr val="bg1">
                  <a:lumMod val="50000"/>
                </a:schemeClr>
              </a:solidFill>
              <a:effectLst/>
              <a:latin typeface="Calibri" panose="020F0502020204030204"/>
              <a:ea typeface="+mn-ea"/>
              <a:cs typeface="+mn-cs"/>
            </a:rPr>
            <a:t>Universität</a:t>
          </a:r>
        </a:p>
      </dgm:t>
    </dgm:pt>
    <dgm:pt modelId="{35FE4B28-5802-4A21-801C-6E088C976721}" type="parTrans" cxnId="{94B51767-E30C-488E-97AE-9FF0AA9292B0}">
      <dgm:prSet/>
      <dgm:spPr/>
      <dgm:t>
        <a:bodyPr/>
        <a:lstStyle/>
        <a:p>
          <a:endParaRPr lang="en-GB" sz="3200" b="0">
            <a:effectLst/>
          </a:endParaRPr>
        </a:p>
      </dgm:t>
    </dgm:pt>
    <dgm:pt modelId="{3710D6CD-FA23-4610-9DA7-BDEF96955D74}" type="sibTrans" cxnId="{94B51767-E30C-488E-97AE-9FF0AA9292B0}">
      <dgm:prSet/>
      <dgm:spPr/>
      <dgm:t>
        <a:bodyPr/>
        <a:lstStyle/>
        <a:p>
          <a:endParaRPr lang="en-GB" sz="3200" b="0">
            <a:effectLst/>
          </a:endParaRPr>
        </a:p>
      </dgm:t>
    </dgm:pt>
    <dgm:pt modelId="{25A4A92E-B0D8-4967-8F63-CF13E2B5FA41}">
      <dgm:prSet custT="1"/>
      <dgm:spPr>
        <a:xfrm>
          <a:off x="4275520" y="643"/>
          <a:ext cx="1871771" cy="1123062"/>
        </a:xfrm>
      </dgm:spPr>
      <dgm:t>
        <a:bodyPr/>
        <a:lstStyle/>
        <a:p>
          <a:pPr>
            <a:buNone/>
          </a:pPr>
          <a:r>
            <a:rPr lang="en-GB" sz="1400" b="1" dirty="0">
              <a:effectLst/>
              <a:latin typeface="Calibri" panose="020F0502020204030204"/>
              <a:ea typeface="+mn-ea"/>
              <a:cs typeface="+mn-cs"/>
            </a:rPr>
            <a:t>52 art colleges </a:t>
          </a:r>
        </a:p>
        <a:p>
          <a:pPr>
            <a:buNone/>
          </a:pPr>
          <a:r>
            <a:rPr lang="en-GB" sz="1400" b="0" i="0" dirty="0" err="1">
              <a:solidFill>
                <a:schemeClr val="bg1">
                  <a:lumMod val="50000"/>
                </a:schemeClr>
              </a:solidFill>
              <a:effectLst/>
              <a:latin typeface="Calibri" panose="020F0502020204030204"/>
              <a:ea typeface="+mn-ea"/>
              <a:cs typeface="+mn-cs"/>
            </a:rPr>
            <a:t>Kunsthochschulen</a:t>
          </a:r>
          <a:endParaRPr lang="en-GB" sz="1400" b="0" i="0" dirty="0">
            <a:solidFill>
              <a:schemeClr val="bg1">
                <a:lumMod val="50000"/>
              </a:schemeClr>
            </a:solidFill>
            <a:effectLst/>
            <a:latin typeface="Calibri" panose="020F0502020204030204"/>
            <a:ea typeface="+mn-ea"/>
            <a:cs typeface="+mn-cs"/>
          </a:endParaRPr>
        </a:p>
      </dgm:t>
    </dgm:pt>
    <dgm:pt modelId="{E8E6BCB4-E7D7-4A8B-92E0-75D4714EBF60}" type="parTrans" cxnId="{6EBCE0EC-2DD5-49EF-843C-11A2DE802E3C}">
      <dgm:prSet/>
      <dgm:spPr/>
      <dgm:t>
        <a:bodyPr/>
        <a:lstStyle/>
        <a:p>
          <a:endParaRPr lang="en-GB" sz="3200" b="0">
            <a:effectLst/>
          </a:endParaRPr>
        </a:p>
      </dgm:t>
    </dgm:pt>
    <dgm:pt modelId="{A7A3E141-8480-466C-8031-D00E3576CEF5}" type="sibTrans" cxnId="{6EBCE0EC-2DD5-49EF-843C-11A2DE802E3C}">
      <dgm:prSet/>
      <dgm:spPr/>
      <dgm:t>
        <a:bodyPr/>
        <a:lstStyle/>
        <a:p>
          <a:endParaRPr lang="en-GB" sz="3200" b="0">
            <a:effectLst/>
          </a:endParaRPr>
        </a:p>
      </dgm:t>
    </dgm:pt>
    <dgm:pt modelId="{F15ADB96-1AFA-494E-B249-4299BE776F46}">
      <dgm:prSet custT="1"/>
      <dgm:spPr>
        <a:xfrm>
          <a:off x="157622" y="1310883"/>
          <a:ext cx="1871771" cy="1123062"/>
        </a:xfrm>
      </dgm:spPr>
      <dgm:t>
        <a:bodyPr/>
        <a:lstStyle/>
        <a:p>
          <a:pPr>
            <a:buNone/>
          </a:pPr>
          <a:r>
            <a:rPr lang="en-GB" sz="1400" b="1" dirty="0">
              <a:effectLst/>
              <a:latin typeface="Calibri" panose="020F0502020204030204"/>
              <a:ea typeface="+mn-ea"/>
              <a:cs typeface="+mn-cs"/>
            </a:rPr>
            <a:t>30 administrative training institutes </a:t>
          </a:r>
        </a:p>
        <a:p>
          <a:pPr>
            <a:buNone/>
          </a:pPr>
          <a:r>
            <a:rPr lang="en-GB" sz="1400" b="0" i="0" dirty="0" err="1">
              <a:solidFill>
                <a:schemeClr val="bg1">
                  <a:lumMod val="50000"/>
                </a:schemeClr>
              </a:solidFill>
              <a:effectLst/>
              <a:latin typeface="Calibri" panose="020F0502020204030204"/>
              <a:ea typeface="+mn-ea"/>
              <a:cs typeface="+mn-cs"/>
            </a:rPr>
            <a:t>Verwaltungsfachhochschulen</a:t>
          </a:r>
          <a:endParaRPr lang="en-GB" sz="1400" b="0" i="0" dirty="0">
            <a:solidFill>
              <a:schemeClr val="bg1">
                <a:lumMod val="50000"/>
              </a:schemeClr>
            </a:solidFill>
            <a:effectLst/>
            <a:latin typeface="Calibri" panose="020F0502020204030204"/>
            <a:ea typeface="+mn-ea"/>
            <a:cs typeface="+mn-cs"/>
          </a:endParaRPr>
        </a:p>
      </dgm:t>
    </dgm:pt>
    <dgm:pt modelId="{1778870E-66B3-4142-A795-FD383C2804E7}" type="parTrans" cxnId="{EC48320E-2916-4E7D-BF2C-FCCA432F5B90}">
      <dgm:prSet/>
      <dgm:spPr/>
      <dgm:t>
        <a:bodyPr/>
        <a:lstStyle/>
        <a:p>
          <a:endParaRPr lang="en-GB" sz="3200" b="0">
            <a:effectLst/>
          </a:endParaRPr>
        </a:p>
      </dgm:t>
    </dgm:pt>
    <dgm:pt modelId="{42543A5B-EAC2-4C7D-BACA-1A2E353650B4}" type="sibTrans" cxnId="{EC48320E-2916-4E7D-BF2C-FCCA432F5B90}">
      <dgm:prSet/>
      <dgm:spPr/>
      <dgm:t>
        <a:bodyPr/>
        <a:lstStyle/>
        <a:p>
          <a:endParaRPr lang="en-GB" sz="3200" b="0">
            <a:effectLst/>
          </a:endParaRPr>
        </a:p>
      </dgm:t>
    </dgm:pt>
    <dgm:pt modelId="{CCC72E7E-EE34-4875-866B-39826EE33A06}">
      <dgm:prSet custT="1"/>
      <dgm:spPr>
        <a:xfrm>
          <a:off x="2216571" y="1310883"/>
          <a:ext cx="1871771" cy="1123062"/>
        </a:xfrm>
      </dgm:spPr>
      <dgm:t>
        <a:bodyPr/>
        <a:lstStyle/>
        <a:p>
          <a:pPr>
            <a:buNone/>
          </a:pPr>
          <a:r>
            <a:rPr lang="en-GB" sz="1400" b="1" dirty="0">
              <a:effectLst/>
              <a:latin typeface="Calibri" panose="020F0502020204030204"/>
              <a:ea typeface="+mn-ea"/>
              <a:cs typeface="+mn-cs"/>
            </a:rPr>
            <a:t>16 theological institutes </a:t>
          </a:r>
        </a:p>
        <a:p>
          <a:pPr>
            <a:buNone/>
          </a:pPr>
          <a:r>
            <a:rPr lang="en-GB" sz="1400" b="0" i="0" dirty="0" err="1">
              <a:solidFill>
                <a:schemeClr val="bg1">
                  <a:lumMod val="50000"/>
                </a:schemeClr>
              </a:solidFill>
              <a:effectLst/>
              <a:latin typeface="Calibri" panose="020F0502020204030204"/>
              <a:ea typeface="+mn-ea"/>
              <a:cs typeface="+mn-cs"/>
            </a:rPr>
            <a:t>Theologische</a:t>
          </a:r>
          <a:r>
            <a:rPr lang="en-GB" sz="1400" b="0" i="0" dirty="0">
              <a:solidFill>
                <a:schemeClr val="bg1">
                  <a:lumMod val="50000"/>
                </a:schemeClr>
              </a:solidFill>
              <a:effectLst/>
              <a:latin typeface="Calibri" panose="020F0502020204030204"/>
              <a:ea typeface="+mn-ea"/>
              <a:cs typeface="+mn-cs"/>
            </a:rPr>
            <a:t> </a:t>
          </a:r>
          <a:r>
            <a:rPr lang="en-GB" sz="1400" b="0" i="0" dirty="0" err="1">
              <a:solidFill>
                <a:schemeClr val="bg1">
                  <a:lumMod val="50000"/>
                </a:schemeClr>
              </a:solidFill>
              <a:effectLst/>
              <a:latin typeface="Calibri" panose="020F0502020204030204"/>
              <a:ea typeface="+mn-ea"/>
              <a:cs typeface="+mn-cs"/>
            </a:rPr>
            <a:t>Hochschulen</a:t>
          </a:r>
          <a:endParaRPr lang="en-GB" sz="1400" b="0" i="0" dirty="0">
            <a:solidFill>
              <a:schemeClr val="bg1">
                <a:lumMod val="50000"/>
              </a:schemeClr>
            </a:solidFill>
            <a:effectLst/>
            <a:latin typeface="Calibri" panose="020F0502020204030204"/>
            <a:ea typeface="+mn-ea"/>
            <a:cs typeface="+mn-cs"/>
          </a:endParaRPr>
        </a:p>
      </dgm:t>
    </dgm:pt>
    <dgm:pt modelId="{2AA25D41-657D-47C5-A86E-F83E9491B014}" type="parTrans" cxnId="{EAA5D1FE-B145-4624-9DC8-0D2EE9957F91}">
      <dgm:prSet/>
      <dgm:spPr/>
      <dgm:t>
        <a:bodyPr/>
        <a:lstStyle/>
        <a:p>
          <a:endParaRPr lang="en-GB" sz="3200" b="0">
            <a:effectLst/>
          </a:endParaRPr>
        </a:p>
      </dgm:t>
    </dgm:pt>
    <dgm:pt modelId="{8C69C3E0-8ED9-4BFA-B9B4-B87CB8FA3D85}" type="sibTrans" cxnId="{EAA5D1FE-B145-4624-9DC8-0D2EE9957F91}">
      <dgm:prSet/>
      <dgm:spPr/>
      <dgm:t>
        <a:bodyPr/>
        <a:lstStyle/>
        <a:p>
          <a:endParaRPr lang="en-GB" sz="3200" b="0">
            <a:effectLst/>
          </a:endParaRPr>
        </a:p>
      </dgm:t>
    </dgm:pt>
    <dgm:pt modelId="{376C1207-2A12-48FF-9AC3-4F4E9A60C1C2}">
      <dgm:prSet custT="1"/>
      <dgm:spPr>
        <a:xfrm>
          <a:off x="4275520" y="1310883"/>
          <a:ext cx="1871771" cy="1123062"/>
        </a:xfrm>
      </dgm:spPr>
      <dgm:t>
        <a:bodyPr/>
        <a:lstStyle/>
        <a:p>
          <a:pPr>
            <a:buNone/>
          </a:pPr>
          <a:r>
            <a:rPr lang="en-GB" sz="1400" b="1" dirty="0">
              <a:effectLst/>
              <a:latin typeface="Calibri" panose="020F0502020204030204"/>
              <a:ea typeface="+mn-ea"/>
              <a:cs typeface="+mn-cs"/>
            </a:rPr>
            <a:t>6 teacher training colleges </a:t>
          </a:r>
        </a:p>
        <a:p>
          <a:pPr>
            <a:buNone/>
          </a:pPr>
          <a:r>
            <a:rPr lang="en-GB" sz="1400" b="0" i="0" dirty="0" err="1">
              <a:solidFill>
                <a:schemeClr val="bg1">
                  <a:lumMod val="50000"/>
                </a:schemeClr>
              </a:solidFill>
              <a:effectLst/>
              <a:latin typeface="Calibri" panose="020F0502020204030204"/>
              <a:ea typeface="+mn-ea"/>
              <a:cs typeface="+mn-cs"/>
            </a:rPr>
            <a:t>Pädagogische</a:t>
          </a:r>
          <a:r>
            <a:rPr lang="en-GB" sz="1400" b="0" i="0" dirty="0">
              <a:solidFill>
                <a:schemeClr val="bg1">
                  <a:lumMod val="50000"/>
                </a:schemeClr>
              </a:solidFill>
              <a:effectLst/>
              <a:latin typeface="Calibri" panose="020F0502020204030204"/>
              <a:ea typeface="+mn-ea"/>
              <a:cs typeface="+mn-cs"/>
            </a:rPr>
            <a:t> </a:t>
          </a:r>
          <a:r>
            <a:rPr lang="en-GB" sz="1400" b="0" i="0" dirty="0" err="1">
              <a:solidFill>
                <a:schemeClr val="bg1">
                  <a:lumMod val="50000"/>
                </a:schemeClr>
              </a:solidFill>
              <a:effectLst/>
              <a:latin typeface="Calibri" panose="020F0502020204030204"/>
              <a:ea typeface="+mn-ea"/>
              <a:cs typeface="+mn-cs"/>
            </a:rPr>
            <a:t>Hochschulen</a:t>
          </a:r>
          <a:endParaRPr lang="en-GB" sz="1400" b="0" i="0" dirty="0">
            <a:solidFill>
              <a:schemeClr val="bg1">
                <a:lumMod val="50000"/>
              </a:schemeClr>
            </a:solidFill>
            <a:effectLst/>
            <a:latin typeface="Calibri" panose="020F0502020204030204"/>
            <a:ea typeface="+mn-ea"/>
            <a:cs typeface="+mn-cs"/>
          </a:endParaRPr>
        </a:p>
      </dgm:t>
    </dgm:pt>
    <dgm:pt modelId="{AA101758-05AC-41F3-BB75-A16A50148B3B}" type="parTrans" cxnId="{61A07494-2FE3-4BC5-AD5D-8C6B52086EE1}">
      <dgm:prSet/>
      <dgm:spPr/>
      <dgm:t>
        <a:bodyPr/>
        <a:lstStyle/>
        <a:p>
          <a:endParaRPr lang="en-GB" sz="3200" b="0">
            <a:effectLst/>
          </a:endParaRPr>
        </a:p>
      </dgm:t>
    </dgm:pt>
    <dgm:pt modelId="{066E2355-A912-4CA8-AE77-648E80670954}" type="sibTrans" cxnId="{61A07494-2FE3-4BC5-AD5D-8C6B52086EE1}">
      <dgm:prSet/>
      <dgm:spPr/>
      <dgm:t>
        <a:bodyPr/>
        <a:lstStyle/>
        <a:p>
          <a:endParaRPr lang="en-GB" sz="3200" b="0">
            <a:effectLst/>
          </a:endParaRPr>
        </a:p>
      </dgm:t>
    </dgm:pt>
    <dgm:pt modelId="{6C4CF3FB-1DD7-44AC-A22B-714413E97119}" type="pres">
      <dgm:prSet presAssocID="{0B56D526-09DC-45C3-B36D-0E5B5A749956}" presName="linear" presStyleCnt="0">
        <dgm:presLayoutVars>
          <dgm:animLvl val="lvl"/>
          <dgm:resizeHandles val="exact"/>
        </dgm:presLayoutVars>
      </dgm:prSet>
      <dgm:spPr/>
    </dgm:pt>
    <dgm:pt modelId="{EF1E6717-53A4-4E6E-890C-D30EE5ED2D44}" type="pres">
      <dgm:prSet presAssocID="{EB5457DD-D8C1-4EC3-9458-BF00E2B32A4C}" presName="parentText" presStyleLbl="node1" presStyleIdx="0" presStyleCnt="6">
        <dgm:presLayoutVars>
          <dgm:chMax val="0"/>
          <dgm:bulletEnabled val="1"/>
        </dgm:presLayoutVars>
      </dgm:prSet>
      <dgm:spPr>
        <a:prstGeom prst="rect">
          <a:avLst/>
        </a:prstGeom>
      </dgm:spPr>
    </dgm:pt>
    <dgm:pt modelId="{236F39F8-01EC-4BF7-911D-F338B8D4FFC8}" type="pres">
      <dgm:prSet presAssocID="{C55DCC57-354C-443A-86A7-78DD6AF9658E}" presName="spacer" presStyleCnt="0"/>
      <dgm:spPr/>
    </dgm:pt>
    <dgm:pt modelId="{AC89D250-CE3C-445E-8790-9A6D899FC9ED}" type="pres">
      <dgm:prSet presAssocID="{C258C68E-6616-486A-AB45-88AECBD1AE09}" presName="parentText" presStyleLbl="node1" presStyleIdx="1" presStyleCnt="6">
        <dgm:presLayoutVars>
          <dgm:chMax val="0"/>
          <dgm:bulletEnabled val="1"/>
        </dgm:presLayoutVars>
      </dgm:prSet>
      <dgm:spPr>
        <a:prstGeom prst="rect">
          <a:avLst/>
        </a:prstGeom>
      </dgm:spPr>
    </dgm:pt>
    <dgm:pt modelId="{F9C4348C-055F-4F16-8936-39C3BC712B12}" type="pres">
      <dgm:prSet presAssocID="{3710D6CD-FA23-4610-9DA7-BDEF96955D74}" presName="spacer" presStyleCnt="0"/>
      <dgm:spPr/>
    </dgm:pt>
    <dgm:pt modelId="{430719F9-7D50-4368-B1C7-6BEF2F177279}" type="pres">
      <dgm:prSet presAssocID="{25A4A92E-B0D8-4967-8F63-CF13E2B5FA41}" presName="parentText" presStyleLbl="node1" presStyleIdx="2" presStyleCnt="6">
        <dgm:presLayoutVars>
          <dgm:chMax val="0"/>
          <dgm:bulletEnabled val="1"/>
        </dgm:presLayoutVars>
      </dgm:prSet>
      <dgm:spPr>
        <a:prstGeom prst="rect">
          <a:avLst/>
        </a:prstGeom>
      </dgm:spPr>
    </dgm:pt>
    <dgm:pt modelId="{73145368-9392-457D-941A-EB7843E2E295}" type="pres">
      <dgm:prSet presAssocID="{A7A3E141-8480-466C-8031-D00E3576CEF5}" presName="spacer" presStyleCnt="0"/>
      <dgm:spPr/>
    </dgm:pt>
    <dgm:pt modelId="{AFD7693C-C030-449E-9C7E-A66F066073C9}" type="pres">
      <dgm:prSet presAssocID="{F15ADB96-1AFA-494E-B249-4299BE776F46}" presName="parentText" presStyleLbl="node1" presStyleIdx="3" presStyleCnt="6">
        <dgm:presLayoutVars>
          <dgm:chMax val="0"/>
          <dgm:bulletEnabled val="1"/>
        </dgm:presLayoutVars>
      </dgm:prSet>
      <dgm:spPr>
        <a:prstGeom prst="rect">
          <a:avLst/>
        </a:prstGeom>
      </dgm:spPr>
    </dgm:pt>
    <dgm:pt modelId="{EE7FA9CE-2459-4EA3-822D-42040D463F84}" type="pres">
      <dgm:prSet presAssocID="{42543A5B-EAC2-4C7D-BACA-1A2E353650B4}" presName="spacer" presStyleCnt="0"/>
      <dgm:spPr/>
    </dgm:pt>
    <dgm:pt modelId="{39AC314F-7B89-4AA7-9AD0-19F65464C03B}" type="pres">
      <dgm:prSet presAssocID="{CCC72E7E-EE34-4875-866B-39826EE33A06}" presName="parentText" presStyleLbl="node1" presStyleIdx="4" presStyleCnt="6">
        <dgm:presLayoutVars>
          <dgm:chMax val="0"/>
          <dgm:bulletEnabled val="1"/>
        </dgm:presLayoutVars>
      </dgm:prSet>
      <dgm:spPr>
        <a:prstGeom prst="rect">
          <a:avLst/>
        </a:prstGeom>
      </dgm:spPr>
    </dgm:pt>
    <dgm:pt modelId="{CF916E5F-755D-44A0-8F9F-E3E14B9D9986}" type="pres">
      <dgm:prSet presAssocID="{8C69C3E0-8ED9-4BFA-B9B4-B87CB8FA3D85}" presName="spacer" presStyleCnt="0"/>
      <dgm:spPr/>
    </dgm:pt>
    <dgm:pt modelId="{69235C6F-62B9-48E9-BA85-DEE1383EDB28}" type="pres">
      <dgm:prSet presAssocID="{376C1207-2A12-48FF-9AC3-4F4E9A60C1C2}" presName="parentText" presStyleLbl="node1" presStyleIdx="5" presStyleCnt="6">
        <dgm:presLayoutVars>
          <dgm:chMax val="0"/>
          <dgm:bulletEnabled val="1"/>
        </dgm:presLayoutVars>
      </dgm:prSet>
      <dgm:spPr>
        <a:prstGeom prst="rect">
          <a:avLst/>
        </a:prstGeom>
      </dgm:spPr>
    </dgm:pt>
  </dgm:ptLst>
  <dgm:cxnLst>
    <dgm:cxn modelId="{EC48320E-2916-4E7D-BF2C-FCCA432F5B90}" srcId="{0B56D526-09DC-45C3-B36D-0E5B5A749956}" destId="{F15ADB96-1AFA-494E-B249-4299BE776F46}" srcOrd="3" destOrd="0" parTransId="{1778870E-66B3-4142-A795-FD383C2804E7}" sibTransId="{42543A5B-EAC2-4C7D-BACA-1A2E353650B4}"/>
    <dgm:cxn modelId="{72D8D317-7A61-421B-A1CE-F438BCB39EE3}" type="presOf" srcId="{CCC72E7E-EE34-4875-866B-39826EE33A06}" destId="{39AC314F-7B89-4AA7-9AD0-19F65464C03B}" srcOrd="0" destOrd="0" presId="urn:microsoft.com/office/officeart/2005/8/layout/vList2"/>
    <dgm:cxn modelId="{D319AE2A-DD16-4173-8CE6-8CA14741BA95}" srcId="{0B56D526-09DC-45C3-B36D-0E5B5A749956}" destId="{EB5457DD-D8C1-4EC3-9458-BF00E2B32A4C}" srcOrd="0" destOrd="0" parTransId="{3885DAA2-26FF-4D3A-ABEB-F150441BF474}" sibTransId="{C55DCC57-354C-443A-86A7-78DD6AF9658E}"/>
    <dgm:cxn modelId="{D82C6C3C-124F-4414-B9EE-B9A9ECE71D15}" type="presOf" srcId="{25A4A92E-B0D8-4967-8F63-CF13E2B5FA41}" destId="{430719F9-7D50-4368-B1C7-6BEF2F177279}" srcOrd="0" destOrd="0" presId="urn:microsoft.com/office/officeart/2005/8/layout/vList2"/>
    <dgm:cxn modelId="{94B51767-E30C-488E-97AE-9FF0AA9292B0}" srcId="{0B56D526-09DC-45C3-B36D-0E5B5A749956}" destId="{C258C68E-6616-486A-AB45-88AECBD1AE09}" srcOrd="1" destOrd="0" parTransId="{35FE4B28-5802-4A21-801C-6E088C976721}" sibTransId="{3710D6CD-FA23-4610-9DA7-BDEF96955D74}"/>
    <dgm:cxn modelId="{445FA06B-EB08-4FC8-9B2B-9AFA36161F5D}" type="presOf" srcId="{F15ADB96-1AFA-494E-B249-4299BE776F46}" destId="{AFD7693C-C030-449E-9C7E-A66F066073C9}" srcOrd="0" destOrd="0" presId="urn:microsoft.com/office/officeart/2005/8/layout/vList2"/>
    <dgm:cxn modelId="{61A07494-2FE3-4BC5-AD5D-8C6B52086EE1}" srcId="{0B56D526-09DC-45C3-B36D-0E5B5A749956}" destId="{376C1207-2A12-48FF-9AC3-4F4E9A60C1C2}" srcOrd="5" destOrd="0" parTransId="{AA101758-05AC-41F3-BB75-A16A50148B3B}" sibTransId="{066E2355-A912-4CA8-AE77-648E80670954}"/>
    <dgm:cxn modelId="{A1A7D5C2-F290-4417-842F-2545DA4AAFDC}" type="presOf" srcId="{0B56D526-09DC-45C3-B36D-0E5B5A749956}" destId="{6C4CF3FB-1DD7-44AC-A22B-714413E97119}" srcOrd="0" destOrd="0" presId="urn:microsoft.com/office/officeart/2005/8/layout/vList2"/>
    <dgm:cxn modelId="{BB6407D3-9010-47EF-9690-8A8AD6DC6D7C}" type="presOf" srcId="{C258C68E-6616-486A-AB45-88AECBD1AE09}" destId="{AC89D250-CE3C-445E-8790-9A6D899FC9ED}" srcOrd="0" destOrd="0" presId="urn:microsoft.com/office/officeart/2005/8/layout/vList2"/>
    <dgm:cxn modelId="{B78768DE-174E-484D-85B5-E8382E831911}" type="presOf" srcId="{EB5457DD-D8C1-4EC3-9458-BF00E2B32A4C}" destId="{EF1E6717-53A4-4E6E-890C-D30EE5ED2D44}" srcOrd="0" destOrd="0" presId="urn:microsoft.com/office/officeart/2005/8/layout/vList2"/>
    <dgm:cxn modelId="{6EBCE0EC-2DD5-49EF-843C-11A2DE802E3C}" srcId="{0B56D526-09DC-45C3-B36D-0E5B5A749956}" destId="{25A4A92E-B0D8-4967-8F63-CF13E2B5FA41}" srcOrd="2" destOrd="0" parTransId="{E8E6BCB4-E7D7-4A8B-92E0-75D4714EBF60}" sibTransId="{A7A3E141-8480-466C-8031-D00E3576CEF5}"/>
    <dgm:cxn modelId="{D1E16FFC-693B-4309-B01F-AD3876CB8618}" type="presOf" srcId="{376C1207-2A12-48FF-9AC3-4F4E9A60C1C2}" destId="{69235C6F-62B9-48E9-BA85-DEE1383EDB28}" srcOrd="0" destOrd="0" presId="urn:microsoft.com/office/officeart/2005/8/layout/vList2"/>
    <dgm:cxn modelId="{EAA5D1FE-B145-4624-9DC8-0D2EE9957F91}" srcId="{0B56D526-09DC-45C3-B36D-0E5B5A749956}" destId="{CCC72E7E-EE34-4875-866B-39826EE33A06}" srcOrd="4" destOrd="0" parTransId="{2AA25D41-657D-47C5-A86E-F83E9491B014}" sibTransId="{8C69C3E0-8ED9-4BFA-B9B4-B87CB8FA3D85}"/>
    <dgm:cxn modelId="{5E3619A1-9914-439A-8145-F9F79A28A981}" type="presParOf" srcId="{6C4CF3FB-1DD7-44AC-A22B-714413E97119}" destId="{EF1E6717-53A4-4E6E-890C-D30EE5ED2D44}" srcOrd="0" destOrd="0" presId="urn:microsoft.com/office/officeart/2005/8/layout/vList2"/>
    <dgm:cxn modelId="{FA168258-05BE-4C4C-9679-C7FA41C4D8A4}" type="presParOf" srcId="{6C4CF3FB-1DD7-44AC-A22B-714413E97119}" destId="{236F39F8-01EC-4BF7-911D-F338B8D4FFC8}" srcOrd="1" destOrd="0" presId="urn:microsoft.com/office/officeart/2005/8/layout/vList2"/>
    <dgm:cxn modelId="{3A270DBF-494B-4FBC-B101-4EB0C97BF239}" type="presParOf" srcId="{6C4CF3FB-1DD7-44AC-A22B-714413E97119}" destId="{AC89D250-CE3C-445E-8790-9A6D899FC9ED}" srcOrd="2" destOrd="0" presId="urn:microsoft.com/office/officeart/2005/8/layout/vList2"/>
    <dgm:cxn modelId="{847CD4F3-EA80-43B3-9A47-EB89F209FFB0}" type="presParOf" srcId="{6C4CF3FB-1DD7-44AC-A22B-714413E97119}" destId="{F9C4348C-055F-4F16-8936-39C3BC712B12}" srcOrd="3" destOrd="0" presId="urn:microsoft.com/office/officeart/2005/8/layout/vList2"/>
    <dgm:cxn modelId="{02B6A7FA-F2E7-4210-8BEF-21FA136CD649}" type="presParOf" srcId="{6C4CF3FB-1DD7-44AC-A22B-714413E97119}" destId="{430719F9-7D50-4368-B1C7-6BEF2F177279}" srcOrd="4" destOrd="0" presId="urn:microsoft.com/office/officeart/2005/8/layout/vList2"/>
    <dgm:cxn modelId="{9B7A4AA4-B31B-4A26-B695-DD153546DB82}" type="presParOf" srcId="{6C4CF3FB-1DD7-44AC-A22B-714413E97119}" destId="{73145368-9392-457D-941A-EB7843E2E295}" srcOrd="5" destOrd="0" presId="urn:microsoft.com/office/officeart/2005/8/layout/vList2"/>
    <dgm:cxn modelId="{D5173219-092E-433E-91AD-039CC287E917}" type="presParOf" srcId="{6C4CF3FB-1DD7-44AC-A22B-714413E97119}" destId="{AFD7693C-C030-449E-9C7E-A66F066073C9}" srcOrd="6" destOrd="0" presId="urn:microsoft.com/office/officeart/2005/8/layout/vList2"/>
    <dgm:cxn modelId="{5FE40E19-F97F-4B7D-8E5A-BA8043367A01}" type="presParOf" srcId="{6C4CF3FB-1DD7-44AC-A22B-714413E97119}" destId="{EE7FA9CE-2459-4EA3-822D-42040D463F84}" srcOrd="7" destOrd="0" presId="urn:microsoft.com/office/officeart/2005/8/layout/vList2"/>
    <dgm:cxn modelId="{83E8B37A-BA54-4663-8A2B-E2DD4474639E}" type="presParOf" srcId="{6C4CF3FB-1DD7-44AC-A22B-714413E97119}" destId="{39AC314F-7B89-4AA7-9AD0-19F65464C03B}" srcOrd="8" destOrd="0" presId="urn:microsoft.com/office/officeart/2005/8/layout/vList2"/>
    <dgm:cxn modelId="{ED4DD9EC-D73F-4D55-B53F-F1A1679B79D3}" type="presParOf" srcId="{6C4CF3FB-1DD7-44AC-A22B-714413E97119}" destId="{CF916E5F-755D-44A0-8F9F-E3E14B9D9986}" srcOrd="9" destOrd="0" presId="urn:microsoft.com/office/officeart/2005/8/layout/vList2"/>
    <dgm:cxn modelId="{C2197C29-285C-4AEA-B9D3-BA2D0ACC9117}" type="presParOf" srcId="{6C4CF3FB-1DD7-44AC-A22B-714413E97119}" destId="{69235C6F-62B9-48E9-BA85-DEE1383EDB28}"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05A33DF-F6BB-4B18-BE65-6D4F35688552}" type="doc">
      <dgm:prSet loTypeId="urn:microsoft.com/office/officeart/2005/8/layout/default" loCatId="list" qsTypeId="urn:microsoft.com/office/officeart/2005/8/quickstyle/simple1" qsCatId="simple" csTypeId="urn:microsoft.com/office/officeart/2005/8/colors/accent2_5" csCatId="accent2" phldr="1"/>
      <dgm:spPr/>
      <dgm:t>
        <a:bodyPr/>
        <a:lstStyle/>
        <a:p>
          <a:endParaRPr lang="en-GB"/>
        </a:p>
      </dgm:t>
    </dgm:pt>
    <dgm:pt modelId="{DFA57C8E-BD72-4DC4-814C-B1C892756751}">
      <dgm:prSet custT="1"/>
      <dgm:spPr/>
      <dgm:t>
        <a:bodyPr/>
        <a:lstStyle/>
        <a:p>
          <a:r>
            <a:rPr lang="en-GB" sz="1400" b="1" dirty="0">
              <a:effectLst>
                <a:outerShdw blurRad="38100" dist="38100" dir="2700000" algn="tl">
                  <a:srgbClr val="000000">
                    <a:alpha val="43137"/>
                  </a:srgbClr>
                </a:outerShdw>
              </a:effectLst>
            </a:rPr>
            <a:t>Structure:</a:t>
          </a:r>
          <a:r>
            <a:rPr lang="en-GB" sz="1400" dirty="0">
              <a:effectLst>
                <a:outerShdw blurRad="38100" dist="38100" dir="2700000" algn="tl">
                  <a:srgbClr val="000000">
                    <a:alpha val="43137"/>
                  </a:srgbClr>
                </a:outerShdw>
              </a:effectLst>
            </a:rPr>
            <a:t>  </a:t>
          </a:r>
        </a:p>
        <a:p>
          <a:r>
            <a:rPr lang="en-GB" sz="1400" dirty="0">
              <a:effectLst>
                <a:outerShdw blurRad="38100" dist="38100" dir="2700000" algn="tl">
                  <a:srgbClr val="000000">
                    <a:alpha val="43137"/>
                  </a:srgbClr>
                </a:outerShdw>
              </a:effectLst>
            </a:rPr>
            <a:t>6 graduate-level courses </a:t>
          </a:r>
        </a:p>
      </dgm:t>
    </dgm:pt>
    <dgm:pt modelId="{88A5E866-D7E8-48A2-B0FA-3B6A5C310D77}" type="parTrans" cxnId="{3444E516-6A4A-4501-A4CB-707D89C1EA3F}">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0208CB6C-8789-4DBB-9DE9-9A730DE6CA5D}" type="sibTrans" cxnId="{3444E516-6A4A-4501-A4CB-707D89C1EA3F}">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60684B83-21F3-4170-856D-4C0A1E587031}">
      <dgm:prSet custT="1"/>
      <dgm:spPr/>
      <dgm:t>
        <a:bodyPr/>
        <a:lstStyle/>
        <a:p>
          <a:r>
            <a:rPr lang="en-GB" sz="1400" b="1" dirty="0">
              <a:effectLst>
                <a:outerShdw blurRad="38100" dist="38100" dir="2700000" algn="tl">
                  <a:srgbClr val="000000">
                    <a:alpha val="43137"/>
                  </a:srgbClr>
                </a:outerShdw>
              </a:effectLst>
            </a:rPr>
            <a:t>Duration:</a:t>
          </a:r>
          <a:r>
            <a:rPr lang="en-GB" sz="1400" dirty="0">
              <a:effectLst>
                <a:outerShdw blurRad="38100" dist="38100" dir="2700000" algn="tl">
                  <a:srgbClr val="000000">
                    <a:alpha val="43137"/>
                  </a:srgbClr>
                </a:outerShdw>
              </a:effectLst>
            </a:rPr>
            <a:t> </a:t>
          </a:r>
        </a:p>
        <a:p>
          <a:r>
            <a:rPr lang="en-GB" sz="1400" dirty="0">
              <a:effectLst>
                <a:outerShdw blurRad="38100" dist="38100" dir="2700000" algn="tl">
                  <a:srgbClr val="000000">
                    <a:alpha val="43137"/>
                  </a:srgbClr>
                </a:outerShdw>
              </a:effectLst>
            </a:rPr>
            <a:t>9 months</a:t>
          </a:r>
        </a:p>
      </dgm:t>
    </dgm:pt>
    <dgm:pt modelId="{2B393645-AE1E-4BCC-883B-D3067D9295B6}" type="parTrans" cxnId="{4D05E429-2F7F-41BA-9B7C-9CB826936104}">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032C986A-7C94-41C8-AFE2-181D94341568}" type="sibTrans" cxnId="{4D05E429-2F7F-41BA-9B7C-9CB826936104}">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DAED6425-DC64-43A7-9059-C591F50D961D}">
      <dgm:prSet custT="1"/>
      <dgm:spPr/>
      <dgm:t>
        <a:bodyPr/>
        <a:lstStyle/>
        <a:p>
          <a:r>
            <a:rPr lang="en-GB" sz="1400" b="1" dirty="0">
              <a:effectLst>
                <a:outerShdw blurRad="38100" dist="38100" dir="2700000" algn="tl">
                  <a:srgbClr val="000000">
                    <a:alpha val="43137"/>
                  </a:srgbClr>
                </a:outerShdw>
              </a:effectLst>
            </a:rPr>
            <a:t>Price: </a:t>
          </a:r>
          <a:r>
            <a:rPr lang="en-GB" sz="1400" dirty="0">
              <a:effectLst>
                <a:outerShdw blurRad="38100" dist="38100" dir="2700000" algn="tl">
                  <a:srgbClr val="000000">
                    <a:alpha val="43137"/>
                  </a:srgbClr>
                </a:outerShdw>
              </a:effectLst>
            </a:rPr>
            <a:t> </a:t>
          </a:r>
        </a:p>
        <a:p>
          <a:r>
            <a:rPr lang="en-GB" sz="1400" dirty="0">
              <a:effectLst>
                <a:outerShdw blurRad="38100" dist="38100" dir="2700000" algn="tl">
                  <a:srgbClr val="000000">
                    <a:alpha val="43137"/>
                  </a:srgbClr>
                </a:outerShdw>
              </a:effectLst>
            </a:rPr>
            <a:t>€1,089 - €1,210  </a:t>
          </a:r>
        </a:p>
      </dgm:t>
    </dgm:pt>
    <dgm:pt modelId="{C1F564D0-01E5-4496-A9BE-920D11CA4D57}" type="parTrans" cxnId="{034FFCC4-2329-44F7-91D5-D0DE933074C7}">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1A74A0D6-FE63-4B8D-836B-DA79800675F6}" type="sibTrans" cxnId="{034FFCC4-2329-44F7-91D5-D0DE933074C7}">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1626ADF4-81E5-4818-801A-5783DA93BE00}">
      <dgm:prSet custT="1"/>
      <dgm:spPr/>
      <dgm:t>
        <a:bodyPr/>
        <a:lstStyle/>
        <a:p>
          <a:r>
            <a:rPr lang="en-GB" sz="1400" b="1" dirty="0">
              <a:effectLst>
                <a:outerShdw blurRad="38100" dist="38100" dir="2700000" algn="tl">
                  <a:srgbClr val="000000">
                    <a:alpha val="43137"/>
                  </a:srgbClr>
                </a:outerShdw>
              </a:effectLst>
            </a:rPr>
            <a:t>Language:</a:t>
          </a:r>
          <a:r>
            <a:rPr lang="en-GB" sz="1400" dirty="0">
              <a:effectLst>
                <a:outerShdw blurRad="38100" dist="38100" dir="2700000" algn="tl">
                  <a:srgbClr val="000000">
                    <a:alpha val="43137"/>
                  </a:srgbClr>
                </a:outerShdw>
              </a:effectLst>
            </a:rPr>
            <a:t>  </a:t>
          </a:r>
        </a:p>
        <a:p>
          <a:r>
            <a:rPr lang="en-GB" sz="1400" dirty="0">
              <a:effectLst>
                <a:outerShdw blurRad="38100" dist="38100" dir="2700000" algn="tl">
                  <a:srgbClr val="000000">
                    <a:alpha val="43137"/>
                  </a:srgbClr>
                </a:outerShdw>
              </a:effectLst>
            </a:rPr>
            <a:t>English </a:t>
          </a:r>
        </a:p>
      </dgm:t>
    </dgm:pt>
    <dgm:pt modelId="{0F954973-DD02-4C8F-B142-3D6A0C1FE3A8}" type="parTrans" cxnId="{828A87E7-2FBF-469E-9B9C-D70411CF5BF3}">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A1865D8D-2F1D-4118-B105-3A610E9C7676}" type="sibTrans" cxnId="{828A87E7-2FBF-469E-9B9C-D70411CF5BF3}">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9764C6D2-8842-4398-8D94-D68968259926}">
      <dgm:prSet custT="1"/>
      <dgm:spPr/>
      <dgm:t>
        <a:bodyPr/>
        <a:lstStyle/>
        <a:p>
          <a:r>
            <a:rPr lang="en-GB" sz="1400" b="1" dirty="0">
              <a:effectLst>
                <a:outerShdw blurRad="38100" dist="38100" dir="2700000" algn="tl">
                  <a:srgbClr val="000000">
                    <a:alpha val="43137"/>
                  </a:srgbClr>
                </a:outerShdw>
              </a:effectLst>
            </a:rPr>
            <a:t>Credits:</a:t>
          </a:r>
          <a:r>
            <a:rPr lang="en-GB" sz="1400" dirty="0">
              <a:effectLst>
                <a:outerShdw blurRad="38100" dist="38100" dir="2700000" algn="tl">
                  <a:srgbClr val="000000">
                    <a:alpha val="43137"/>
                  </a:srgbClr>
                </a:outerShdw>
              </a:effectLst>
            </a:rPr>
            <a:t> </a:t>
          </a:r>
        </a:p>
        <a:p>
          <a:r>
            <a:rPr lang="en-GB" sz="1400" dirty="0">
              <a:effectLst>
                <a:outerShdw blurRad="38100" dist="38100" dir="2700000" algn="tl">
                  <a:srgbClr val="000000">
                    <a:alpha val="43137"/>
                  </a:srgbClr>
                </a:outerShdw>
              </a:effectLst>
            </a:rPr>
            <a:t>15 ECTS </a:t>
          </a:r>
        </a:p>
      </dgm:t>
    </dgm:pt>
    <dgm:pt modelId="{A2832DFF-BA57-465B-9D17-6A344637C192}" type="parTrans" cxnId="{443FDC27-0B6A-4D76-B8A5-BDE04D211B1F}">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5826165D-FE11-4E67-B6D7-56FE702A3F62}" type="sibTrans" cxnId="{443FDC27-0B6A-4D76-B8A5-BDE04D211B1F}">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319AEA8D-C25D-4705-93BB-1C0AE9996F4F}">
      <dgm:prSet custT="1"/>
      <dgm:spPr/>
      <dgm:t>
        <a:bodyPr/>
        <a:lstStyle/>
        <a:p>
          <a:r>
            <a:rPr lang="en-GB" sz="1400" b="1" dirty="0">
              <a:effectLst>
                <a:outerShdw blurRad="38100" dist="38100" dir="2700000" algn="tl">
                  <a:srgbClr val="000000">
                    <a:alpha val="43137"/>
                  </a:srgbClr>
                </a:outerShdw>
              </a:effectLst>
            </a:rPr>
            <a:t>ZFU number:</a:t>
          </a:r>
          <a:r>
            <a:rPr lang="en-GB" sz="1400" dirty="0">
              <a:effectLst>
                <a:outerShdw blurRad="38100" dist="38100" dir="2700000" algn="tl">
                  <a:srgbClr val="000000">
                    <a:alpha val="43137"/>
                  </a:srgbClr>
                </a:outerShdw>
              </a:effectLst>
            </a:rPr>
            <a:t> </a:t>
          </a:r>
        </a:p>
        <a:p>
          <a:r>
            <a:rPr lang="en-GB" sz="1400" dirty="0">
              <a:effectLst>
                <a:outerShdw blurRad="38100" dist="38100" dir="2700000" algn="tl">
                  <a:srgbClr val="000000">
                    <a:alpha val="43137"/>
                  </a:srgbClr>
                </a:outerShdw>
              </a:effectLst>
            </a:rPr>
            <a:t>Not found </a:t>
          </a:r>
        </a:p>
      </dgm:t>
    </dgm:pt>
    <dgm:pt modelId="{39BA9AD1-912E-468B-878C-4088BA284989}" type="parTrans" cxnId="{238BA9A3-8CF8-4076-A2EE-8C7AF3BC3DAE}">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2762B34F-FD93-426D-A998-ED35FF0173E6}" type="sibTrans" cxnId="{238BA9A3-8CF8-4076-A2EE-8C7AF3BC3DAE}">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6A348241-4930-486E-AC8C-9557764D922E}" type="pres">
      <dgm:prSet presAssocID="{405A33DF-F6BB-4B18-BE65-6D4F35688552}" presName="diagram" presStyleCnt="0">
        <dgm:presLayoutVars>
          <dgm:dir/>
          <dgm:resizeHandles val="exact"/>
        </dgm:presLayoutVars>
      </dgm:prSet>
      <dgm:spPr/>
    </dgm:pt>
    <dgm:pt modelId="{43EAB5C0-6412-44C7-9134-0C0554FCA7D1}" type="pres">
      <dgm:prSet presAssocID="{DFA57C8E-BD72-4DC4-814C-B1C892756751}" presName="node" presStyleLbl="node1" presStyleIdx="0" presStyleCnt="6">
        <dgm:presLayoutVars>
          <dgm:bulletEnabled val="1"/>
        </dgm:presLayoutVars>
      </dgm:prSet>
      <dgm:spPr/>
    </dgm:pt>
    <dgm:pt modelId="{FE49397F-BC60-43CC-8F0A-D55AA97F9094}" type="pres">
      <dgm:prSet presAssocID="{0208CB6C-8789-4DBB-9DE9-9A730DE6CA5D}" presName="sibTrans" presStyleCnt="0"/>
      <dgm:spPr/>
    </dgm:pt>
    <dgm:pt modelId="{398E6A20-17AA-4DF0-B03D-E35E472B1FA1}" type="pres">
      <dgm:prSet presAssocID="{60684B83-21F3-4170-856D-4C0A1E587031}" presName="node" presStyleLbl="node1" presStyleIdx="1" presStyleCnt="6">
        <dgm:presLayoutVars>
          <dgm:bulletEnabled val="1"/>
        </dgm:presLayoutVars>
      </dgm:prSet>
      <dgm:spPr/>
    </dgm:pt>
    <dgm:pt modelId="{9B85F3B1-A8CF-430A-9A7B-8FEE0A7E78FB}" type="pres">
      <dgm:prSet presAssocID="{032C986A-7C94-41C8-AFE2-181D94341568}" presName="sibTrans" presStyleCnt="0"/>
      <dgm:spPr/>
    </dgm:pt>
    <dgm:pt modelId="{715B2AD8-20C0-4DD1-8364-7B505FCAFC44}" type="pres">
      <dgm:prSet presAssocID="{DAED6425-DC64-43A7-9059-C591F50D961D}" presName="node" presStyleLbl="node1" presStyleIdx="2" presStyleCnt="6">
        <dgm:presLayoutVars>
          <dgm:bulletEnabled val="1"/>
        </dgm:presLayoutVars>
      </dgm:prSet>
      <dgm:spPr/>
    </dgm:pt>
    <dgm:pt modelId="{4C8075D1-EA53-4F65-A9C7-90FD54383FD6}" type="pres">
      <dgm:prSet presAssocID="{1A74A0D6-FE63-4B8D-836B-DA79800675F6}" presName="sibTrans" presStyleCnt="0"/>
      <dgm:spPr/>
    </dgm:pt>
    <dgm:pt modelId="{D606B355-758B-4E24-9E76-23BFAFEEF3C2}" type="pres">
      <dgm:prSet presAssocID="{1626ADF4-81E5-4818-801A-5783DA93BE00}" presName="node" presStyleLbl="node1" presStyleIdx="3" presStyleCnt="6">
        <dgm:presLayoutVars>
          <dgm:bulletEnabled val="1"/>
        </dgm:presLayoutVars>
      </dgm:prSet>
      <dgm:spPr/>
    </dgm:pt>
    <dgm:pt modelId="{158D013A-2259-45C8-BD63-B2515986C2AF}" type="pres">
      <dgm:prSet presAssocID="{A1865D8D-2F1D-4118-B105-3A610E9C7676}" presName="sibTrans" presStyleCnt="0"/>
      <dgm:spPr/>
    </dgm:pt>
    <dgm:pt modelId="{32C7AFA4-A925-4D7C-888A-F612EB2E6E05}" type="pres">
      <dgm:prSet presAssocID="{9764C6D2-8842-4398-8D94-D68968259926}" presName="node" presStyleLbl="node1" presStyleIdx="4" presStyleCnt="6">
        <dgm:presLayoutVars>
          <dgm:bulletEnabled val="1"/>
        </dgm:presLayoutVars>
      </dgm:prSet>
      <dgm:spPr/>
    </dgm:pt>
    <dgm:pt modelId="{0CB998E7-12F9-495C-940C-9066115D00D3}" type="pres">
      <dgm:prSet presAssocID="{5826165D-FE11-4E67-B6D7-56FE702A3F62}" presName="sibTrans" presStyleCnt="0"/>
      <dgm:spPr/>
    </dgm:pt>
    <dgm:pt modelId="{58614E54-A656-42D0-9570-AA59B8BFA2B1}" type="pres">
      <dgm:prSet presAssocID="{319AEA8D-C25D-4705-93BB-1C0AE9996F4F}" presName="node" presStyleLbl="node1" presStyleIdx="5" presStyleCnt="6">
        <dgm:presLayoutVars>
          <dgm:bulletEnabled val="1"/>
        </dgm:presLayoutVars>
      </dgm:prSet>
      <dgm:spPr/>
    </dgm:pt>
  </dgm:ptLst>
  <dgm:cxnLst>
    <dgm:cxn modelId="{3444E516-6A4A-4501-A4CB-707D89C1EA3F}" srcId="{405A33DF-F6BB-4B18-BE65-6D4F35688552}" destId="{DFA57C8E-BD72-4DC4-814C-B1C892756751}" srcOrd="0" destOrd="0" parTransId="{88A5E866-D7E8-48A2-B0FA-3B6A5C310D77}" sibTransId="{0208CB6C-8789-4DBB-9DE9-9A730DE6CA5D}"/>
    <dgm:cxn modelId="{CCBAA11B-5AE5-4C06-A37D-2C9404AE218C}" type="presOf" srcId="{DAED6425-DC64-43A7-9059-C591F50D961D}" destId="{715B2AD8-20C0-4DD1-8364-7B505FCAFC44}" srcOrd="0" destOrd="0" presId="urn:microsoft.com/office/officeart/2005/8/layout/default"/>
    <dgm:cxn modelId="{443FDC27-0B6A-4D76-B8A5-BDE04D211B1F}" srcId="{405A33DF-F6BB-4B18-BE65-6D4F35688552}" destId="{9764C6D2-8842-4398-8D94-D68968259926}" srcOrd="4" destOrd="0" parTransId="{A2832DFF-BA57-465B-9D17-6A344637C192}" sibTransId="{5826165D-FE11-4E67-B6D7-56FE702A3F62}"/>
    <dgm:cxn modelId="{4D05E429-2F7F-41BA-9B7C-9CB826936104}" srcId="{405A33DF-F6BB-4B18-BE65-6D4F35688552}" destId="{60684B83-21F3-4170-856D-4C0A1E587031}" srcOrd="1" destOrd="0" parTransId="{2B393645-AE1E-4BCC-883B-D3067D9295B6}" sibTransId="{032C986A-7C94-41C8-AFE2-181D94341568}"/>
    <dgm:cxn modelId="{B3C7E897-4F4F-47A7-ABE6-CFF339A5E8DD}" type="presOf" srcId="{60684B83-21F3-4170-856D-4C0A1E587031}" destId="{398E6A20-17AA-4DF0-B03D-E35E472B1FA1}" srcOrd="0" destOrd="0" presId="urn:microsoft.com/office/officeart/2005/8/layout/default"/>
    <dgm:cxn modelId="{238BA9A3-8CF8-4076-A2EE-8C7AF3BC3DAE}" srcId="{405A33DF-F6BB-4B18-BE65-6D4F35688552}" destId="{319AEA8D-C25D-4705-93BB-1C0AE9996F4F}" srcOrd="5" destOrd="0" parTransId="{39BA9AD1-912E-468B-878C-4088BA284989}" sibTransId="{2762B34F-FD93-426D-A998-ED35FF0173E6}"/>
    <dgm:cxn modelId="{047515BC-FE8D-4D5D-A88D-AF51999AE2BC}" type="presOf" srcId="{319AEA8D-C25D-4705-93BB-1C0AE9996F4F}" destId="{58614E54-A656-42D0-9570-AA59B8BFA2B1}" srcOrd="0" destOrd="0" presId="urn:microsoft.com/office/officeart/2005/8/layout/default"/>
    <dgm:cxn modelId="{7D72A2BD-B3E9-409D-8329-1AAF2912E460}" type="presOf" srcId="{1626ADF4-81E5-4818-801A-5783DA93BE00}" destId="{D606B355-758B-4E24-9E76-23BFAFEEF3C2}" srcOrd="0" destOrd="0" presId="urn:microsoft.com/office/officeart/2005/8/layout/default"/>
    <dgm:cxn modelId="{5C7820C2-2CA4-439F-8557-A605D53C41BB}" type="presOf" srcId="{DFA57C8E-BD72-4DC4-814C-B1C892756751}" destId="{43EAB5C0-6412-44C7-9134-0C0554FCA7D1}" srcOrd="0" destOrd="0" presId="urn:microsoft.com/office/officeart/2005/8/layout/default"/>
    <dgm:cxn modelId="{034FFCC4-2329-44F7-91D5-D0DE933074C7}" srcId="{405A33DF-F6BB-4B18-BE65-6D4F35688552}" destId="{DAED6425-DC64-43A7-9059-C591F50D961D}" srcOrd="2" destOrd="0" parTransId="{C1F564D0-01E5-4496-A9BE-920D11CA4D57}" sibTransId="{1A74A0D6-FE63-4B8D-836B-DA79800675F6}"/>
    <dgm:cxn modelId="{BE6B02C9-16B5-48D3-87B4-A2B548318888}" type="presOf" srcId="{405A33DF-F6BB-4B18-BE65-6D4F35688552}" destId="{6A348241-4930-486E-AC8C-9557764D922E}" srcOrd="0" destOrd="0" presId="urn:microsoft.com/office/officeart/2005/8/layout/default"/>
    <dgm:cxn modelId="{828A87E7-2FBF-469E-9B9C-D70411CF5BF3}" srcId="{405A33DF-F6BB-4B18-BE65-6D4F35688552}" destId="{1626ADF4-81E5-4818-801A-5783DA93BE00}" srcOrd="3" destOrd="0" parTransId="{0F954973-DD02-4C8F-B142-3D6A0C1FE3A8}" sibTransId="{A1865D8D-2F1D-4118-B105-3A610E9C7676}"/>
    <dgm:cxn modelId="{EB1765F0-431D-4B42-AF39-3C6A59F4CB54}" type="presOf" srcId="{9764C6D2-8842-4398-8D94-D68968259926}" destId="{32C7AFA4-A925-4D7C-888A-F612EB2E6E05}" srcOrd="0" destOrd="0" presId="urn:microsoft.com/office/officeart/2005/8/layout/default"/>
    <dgm:cxn modelId="{829985A7-DD15-4E9E-A269-0914E1E8E3C5}" type="presParOf" srcId="{6A348241-4930-486E-AC8C-9557764D922E}" destId="{43EAB5C0-6412-44C7-9134-0C0554FCA7D1}" srcOrd="0" destOrd="0" presId="urn:microsoft.com/office/officeart/2005/8/layout/default"/>
    <dgm:cxn modelId="{AB5CD30C-C522-4C98-9CE9-6B906F728E3D}" type="presParOf" srcId="{6A348241-4930-486E-AC8C-9557764D922E}" destId="{FE49397F-BC60-43CC-8F0A-D55AA97F9094}" srcOrd="1" destOrd="0" presId="urn:microsoft.com/office/officeart/2005/8/layout/default"/>
    <dgm:cxn modelId="{DEF76861-6CBC-4A51-9525-20467E55DFE1}" type="presParOf" srcId="{6A348241-4930-486E-AC8C-9557764D922E}" destId="{398E6A20-17AA-4DF0-B03D-E35E472B1FA1}" srcOrd="2" destOrd="0" presId="urn:microsoft.com/office/officeart/2005/8/layout/default"/>
    <dgm:cxn modelId="{B9C22292-448D-4295-9C94-FA3D8161EBD8}" type="presParOf" srcId="{6A348241-4930-486E-AC8C-9557764D922E}" destId="{9B85F3B1-A8CF-430A-9A7B-8FEE0A7E78FB}" srcOrd="3" destOrd="0" presId="urn:microsoft.com/office/officeart/2005/8/layout/default"/>
    <dgm:cxn modelId="{B246DED0-9E7B-48BF-91AF-8057A0A23EE4}" type="presParOf" srcId="{6A348241-4930-486E-AC8C-9557764D922E}" destId="{715B2AD8-20C0-4DD1-8364-7B505FCAFC44}" srcOrd="4" destOrd="0" presId="urn:microsoft.com/office/officeart/2005/8/layout/default"/>
    <dgm:cxn modelId="{41DCCD93-F731-487F-A9AB-06E2E47188EB}" type="presParOf" srcId="{6A348241-4930-486E-AC8C-9557764D922E}" destId="{4C8075D1-EA53-4F65-A9C7-90FD54383FD6}" srcOrd="5" destOrd="0" presId="urn:microsoft.com/office/officeart/2005/8/layout/default"/>
    <dgm:cxn modelId="{829FD0FC-BAA7-466B-8567-78BB32E62364}" type="presParOf" srcId="{6A348241-4930-486E-AC8C-9557764D922E}" destId="{D606B355-758B-4E24-9E76-23BFAFEEF3C2}" srcOrd="6" destOrd="0" presId="urn:microsoft.com/office/officeart/2005/8/layout/default"/>
    <dgm:cxn modelId="{7AABD107-D5E0-450D-AEEA-DC6B30AD601C}" type="presParOf" srcId="{6A348241-4930-486E-AC8C-9557764D922E}" destId="{158D013A-2259-45C8-BD63-B2515986C2AF}" srcOrd="7" destOrd="0" presId="urn:microsoft.com/office/officeart/2005/8/layout/default"/>
    <dgm:cxn modelId="{15D347A3-DB6F-447C-B47F-AA27E95F45A0}" type="presParOf" srcId="{6A348241-4930-486E-AC8C-9557764D922E}" destId="{32C7AFA4-A925-4D7C-888A-F612EB2E6E05}" srcOrd="8" destOrd="0" presId="urn:microsoft.com/office/officeart/2005/8/layout/default"/>
    <dgm:cxn modelId="{D3FAACFF-45E4-4814-B3C4-6C569A5242B4}" type="presParOf" srcId="{6A348241-4930-486E-AC8C-9557764D922E}" destId="{0CB998E7-12F9-495C-940C-9066115D00D3}" srcOrd="9" destOrd="0" presId="urn:microsoft.com/office/officeart/2005/8/layout/default"/>
    <dgm:cxn modelId="{6BC7CE05-24B5-4BC1-8AE2-671C35E5B952}" type="presParOf" srcId="{6A348241-4930-486E-AC8C-9557764D922E}" destId="{58614E54-A656-42D0-9570-AA59B8BFA2B1}" srcOrd="10"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05A33DF-F6BB-4B18-BE65-6D4F35688552}" type="doc">
      <dgm:prSet loTypeId="urn:microsoft.com/office/officeart/2005/8/layout/default" loCatId="list" qsTypeId="urn:microsoft.com/office/officeart/2005/8/quickstyle/simple1" qsCatId="simple" csTypeId="urn:microsoft.com/office/officeart/2005/8/colors/accent2_5" csCatId="accent2" phldr="1"/>
      <dgm:spPr/>
      <dgm:t>
        <a:bodyPr/>
        <a:lstStyle/>
        <a:p>
          <a:endParaRPr lang="en-GB"/>
        </a:p>
      </dgm:t>
    </dgm:pt>
    <dgm:pt modelId="{DFA57C8E-BD72-4DC4-814C-B1C892756751}">
      <dgm:prSet custT="1"/>
      <dgm:spPr/>
      <dgm:t>
        <a:bodyPr/>
        <a:lstStyle/>
        <a:p>
          <a:r>
            <a:rPr lang="en-GB" sz="1400" b="1" dirty="0">
              <a:effectLst>
                <a:outerShdw blurRad="38100" dist="38100" dir="2700000" algn="tl">
                  <a:srgbClr val="000000">
                    <a:alpha val="43137"/>
                  </a:srgbClr>
                </a:outerShdw>
              </a:effectLst>
            </a:rPr>
            <a:t>Structure:</a:t>
          </a:r>
          <a:r>
            <a:rPr lang="en-GB" sz="1400" dirty="0">
              <a:effectLst>
                <a:outerShdw blurRad="38100" dist="38100" dir="2700000" algn="tl">
                  <a:srgbClr val="000000">
                    <a:alpha val="43137"/>
                  </a:srgbClr>
                </a:outerShdw>
              </a:effectLst>
            </a:rPr>
            <a:t>  </a:t>
          </a:r>
        </a:p>
        <a:p>
          <a:r>
            <a:rPr lang="en-GB" sz="1400" dirty="0">
              <a:effectLst>
                <a:outerShdw blurRad="38100" dist="38100" dir="2700000" algn="tl">
                  <a:srgbClr val="000000">
                    <a:alpha val="43137"/>
                  </a:srgbClr>
                </a:outerShdw>
              </a:effectLst>
            </a:rPr>
            <a:t>6 graduate-level courses </a:t>
          </a:r>
        </a:p>
      </dgm:t>
    </dgm:pt>
    <dgm:pt modelId="{88A5E866-D7E8-48A2-B0FA-3B6A5C310D77}" type="parTrans" cxnId="{3444E516-6A4A-4501-A4CB-707D89C1EA3F}">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0208CB6C-8789-4DBB-9DE9-9A730DE6CA5D}" type="sibTrans" cxnId="{3444E516-6A4A-4501-A4CB-707D89C1EA3F}">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60684B83-21F3-4170-856D-4C0A1E587031}">
      <dgm:prSet custT="1"/>
      <dgm:spPr/>
      <dgm:t>
        <a:bodyPr/>
        <a:lstStyle/>
        <a:p>
          <a:r>
            <a:rPr lang="en-GB" sz="1400" b="1" dirty="0">
              <a:effectLst>
                <a:outerShdw blurRad="38100" dist="38100" dir="2700000" algn="tl">
                  <a:srgbClr val="000000">
                    <a:alpha val="43137"/>
                  </a:srgbClr>
                </a:outerShdw>
              </a:effectLst>
            </a:rPr>
            <a:t>Duration:</a:t>
          </a:r>
          <a:r>
            <a:rPr lang="en-GB" sz="1400" dirty="0">
              <a:effectLst>
                <a:outerShdw blurRad="38100" dist="38100" dir="2700000" algn="tl">
                  <a:srgbClr val="000000">
                    <a:alpha val="43137"/>
                  </a:srgbClr>
                </a:outerShdw>
              </a:effectLst>
            </a:rPr>
            <a:t> </a:t>
          </a:r>
        </a:p>
        <a:p>
          <a:r>
            <a:rPr lang="en-GB" sz="1400" dirty="0">
              <a:effectLst>
                <a:outerShdw blurRad="38100" dist="38100" dir="2700000" algn="tl">
                  <a:srgbClr val="000000">
                    <a:alpha val="43137"/>
                  </a:srgbClr>
                </a:outerShdw>
              </a:effectLst>
            </a:rPr>
            <a:t>4 months</a:t>
          </a:r>
        </a:p>
      </dgm:t>
    </dgm:pt>
    <dgm:pt modelId="{2B393645-AE1E-4BCC-883B-D3067D9295B6}" type="parTrans" cxnId="{4D05E429-2F7F-41BA-9B7C-9CB826936104}">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032C986A-7C94-41C8-AFE2-181D94341568}" type="sibTrans" cxnId="{4D05E429-2F7F-41BA-9B7C-9CB826936104}">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DAED6425-DC64-43A7-9059-C591F50D961D}">
      <dgm:prSet custT="1"/>
      <dgm:spPr/>
      <dgm:t>
        <a:bodyPr/>
        <a:lstStyle/>
        <a:p>
          <a:r>
            <a:rPr lang="en-GB" sz="1400" b="1" dirty="0">
              <a:effectLst>
                <a:outerShdw blurRad="38100" dist="38100" dir="2700000" algn="tl">
                  <a:srgbClr val="000000">
                    <a:alpha val="43137"/>
                  </a:srgbClr>
                </a:outerShdw>
              </a:effectLst>
            </a:rPr>
            <a:t>Price: </a:t>
          </a:r>
          <a:r>
            <a:rPr lang="en-GB" sz="1400" dirty="0">
              <a:effectLst>
                <a:outerShdw blurRad="38100" dist="38100" dir="2700000" algn="tl">
                  <a:srgbClr val="000000">
                    <a:alpha val="43137"/>
                  </a:srgbClr>
                </a:outerShdw>
              </a:effectLst>
            </a:rPr>
            <a:t> </a:t>
          </a:r>
        </a:p>
        <a:p>
          <a:r>
            <a:rPr lang="en-GB" sz="1400" dirty="0">
              <a:effectLst>
                <a:outerShdw blurRad="38100" dist="38100" dir="2700000" algn="tl">
                  <a:srgbClr val="000000">
                    <a:alpha val="43137"/>
                  </a:srgbClr>
                </a:outerShdw>
              </a:effectLst>
            </a:rPr>
            <a:t>€996  </a:t>
          </a:r>
        </a:p>
      </dgm:t>
    </dgm:pt>
    <dgm:pt modelId="{C1F564D0-01E5-4496-A9BE-920D11CA4D57}" type="parTrans" cxnId="{034FFCC4-2329-44F7-91D5-D0DE933074C7}">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1A74A0D6-FE63-4B8D-836B-DA79800675F6}" type="sibTrans" cxnId="{034FFCC4-2329-44F7-91D5-D0DE933074C7}">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1626ADF4-81E5-4818-801A-5783DA93BE00}">
      <dgm:prSet custT="1"/>
      <dgm:spPr/>
      <dgm:t>
        <a:bodyPr/>
        <a:lstStyle/>
        <a:p>
          <a:r>
            <a:rPr lang="en-GB" sz="1400" b="1" dirty="0">
              <a:effectLst>
                <a:outerShdw blurRad="38100" dist="38100" dir="2700000" algn="tl">
                  <a:srgbClr val="000000">
                    <a:alpha val="43137"/>
                  </a:srgbClr>
                </a:outerShdw>
              </a:effectLst>
            </a:rPr>
            <a:t>Language:</a:t>
          </a:r>
          <a:r>
            <a:rPr lang="en-GB" sz="1400" dirty="0">
              <a:effectLst>
                <a:outerShdw blurRad="38100" dist="38100" dir="2700000" algn="tl">
                  <a:srgbClr val="000000">
                    <a:alpha val="43137"/>
                  </a:srgbClr>
                </a:outerShdw>
              </a:effectLst>
            </a:rPr>
            <a:t>  </a:t>
          </a:r>
        </a:p>
        <a:p>
          <a:r>
            <a:rPr lang="en-GB" sz="1400" dirty="0">
              <a:effectLst>
                <a:outerShdw blurRad="38100" dist="38100" dir="2700000" algn="tl">
                  <a:srgbClr val="000000">
                    <a:alpha val="43137"/>
                  </a:srgbClr>
                </a:outerShdw>
              </a:effectLst>
            </a:rPr>
            <a:t>German</a:t>
          </a:r>
        </a:p>
      </dgm:t>
    </dgm:pt>
    <dgm:pt modelId="{0F954973-DD02-4C8F-B142-3D6A0C1FE3A8}" type="parTrans" cxnId="{828A87E7-2FBF-469E-9B9C-D70411CF5BF3}">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A1865D8D-2F1D-4118-B105-3A610E9C7676}" type="sibTrans" cxnId="{828A87E7-2FBF-469E-9B9C-D70411CF5BF3}">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9764C6D2-8842-4398-8D94-D68968259926}">
      <dgm:prSet custT="1"/>
      <dgm:spPr/>
      <dgm:t>
        <a:bodyPr/>
        <a:lstStyle/>
        <a:p>
          <a:r>
            <a:rPr lang="en-GB" sz="1400" b="1" dirty="0">
              <a:effectLst>
                <a:outerShdw blurRad="38100" dist="38100" dir="2700000" algn="tl">
                  <a:srgbClr val="000000">
                    <a:alpha val="43137"/>
                  </a:srgbClr>
                </a:outerShdw>
              </a:effectLst>
            </a:rPr>
            <a:t>Credits:</a:t>
          </a:r>
          <a:r>
            <a:rPr lang="en-GB" sz="1400" dirty="0">
              <a:effectLst>
                <a:outerShdw blurRad="38100" dist="38100" dir="2700000" algn="tl">
                  <a:srgbClr val="000000">
                    <a:alpha val="43137"/>
                  </a:srgbClr>
                </a:outerShdw>
              </a:effectLst>
            </a:rPr>
            <a:t> </a:t>
          </a:r>
        </a:p>
        <a:p>
          <a:r>
            <a:rPr lang="en-GB" sz="1400" dirty="0">
              <a:effectLst>
                <a:outerShdw blurRad="38100" dist="38100" dir="2700000" algn="tl">
                  <a:srgbClr val="000000">
                    <a:alpha val="43137"/>
                  </a:srgbClr>
                </a:outerShdw>
              </a:effectLst>
            </a:rPr>
            <a:t>5 ECTS </a:t>
          </a:r>
        </a:p>
      </dgm:t>
    </dgm:pt>
    <dgm:pt modelId="{A2832DFF-BA57-465B-9D17-6A344637C192}" type="parTrans" cxnId="{443FDC27-0B6A-4D76-B8A5-BDE04D211B1F}">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5826165D-FE11-4E67-B6D7-56FE702A3F62}" type="sibTrans" cxnId="{443FDC27-0B6A-4D76-B8A5-BDE04D211B1F}">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319AEA8D-C25D-4705-93BB-1C0AE9996F4F}">
      <dgm:prSet custT="1"/>
      <dgm:spPr/>
      <dgm:t>
        <a:bodyPr/>
        <a:lstStyle/>
        <a:p>
          <a:r>
            <a:rPr lang="en-GB" sz="1400" b="1" dirty="0">
              <a:effectLst>
                <a:outerShdw blurRad="38100" dist="38100" dir="2700000" algn="tl">
                  <a:srgbClr val="000000">
                    <a:alpha val="43137"/>
                  </a:srgbClr>
                </a:outerShdw>
              </a:effectLst>
            </a:rPr>
            <a:t>ZFU number:</a:t>
          </a:r>
          <a:r>
            <a:rPr lang="en-GB" sz="1400" dirty="0">
              <a:effectLst>
                <a:outerShdw blurRad="38100" dist="38100" dir="2700000" algn="tl">
                  <a:srgbClr val="000000">
                    <a:alpha val="43137"/>
                  </a:srgbClr>
                </a:outerShdw>
              </a:effectLst>
            </a:rPr>
            <a:t> </a:t>
          </a:r>
        </a:p>
        <a:p>
          <a:r>
            <a:rPr lang="en-GB" sz="1400" dirty="0">
              <a:effectLst>
                <a:outerShdw blurRad="38100" dist="38100" dir="2700000" algn="tl">
                  <a:srgbClr val="000000">
                    <a:alpha val="43137"/>
                  </a:srgbClr>
                </a:outerShdw>
              </a:effectLst>
            </a:rPr>
            <a:t>173017c </a:t>
          </a:r>
        </a:p>
      </dgm:t>
    </dgm:pt>
    <dgm:pt modelId="{39BA9AD1-912E-468B-878C-4088BA284989}" type="parTrans" cxnId="{238BA9A3-8CF8-4076-A2EE-8C7AF3BC3DAE}">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2762B34F-FD93-426D-A998-ED35FF0173E6}" type="sibTrans" cxnId="{238BA9A3-8CF8-4076-A2EE-8C7AF3BC3DAE}">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6A348241-4930-486E-AC8C-9557764D922E}" type="pres">
      <dgm:prSet presAssocID="{405A33DF-F6BB-4B18-BE65-6D4F35688552}" presName="diagram" presStyleCnt="0">
        <dgm:presLayoutVars>
          <dgm:dir/>
          <dgm:resizeHandles val="exact"/>
        </dgm:presLayoutVars>
      </dgm:prSet>
      <dgm:spPr/>
    </dgm:pt>
    <dgm:pt modelId="{43EAB5C0-6412-44C7-9134-0C0554FCA7D1}" type="pres">
      <dgm:prSet presAssocID="{DFA57C8E-BD72-4DC4-814C-B1C892756751}" presName="node" presStyleLbl="node1" presStyleIdx="0" presStyleCnt="6">
        <dgm:presLayoutVars>
          <dgm:bulletEnabled val="1"/>
        </dgm:presLayoutVars>
      </dgm:prSet>
      <dgm:spPr/>
    </dgm:pt>
    <dgm:pt modelId="{FE49397F-BC60-43CC-8F0A-D55AA97F9094}" type="pres">
      <dgm:prSet presAssocID="{0208CB6C-8789-4DBB-9DE9-9A730DE6CA5D}" presName="sibTrans" presStyleCnt="0"/>
      <dgm:spPr/>
    </dgm:pt>
    <dgm:pt modelId="{398E6A20-17AA-4DF0-B03D-E35E472B1FA1}" type="pres">
      <dgm:prSet presAssocID="{60684B83-21F3-4170-856D-4C0A1E587031}" presName="node" presStyleLbl="node1" presStyleIdx="1" presStyleCnt="6">
        <dgm:presLayoutVars>
          <dgm:bulletEnabled val="1"/>
        </dgm:presLayoutVars>
      </dgm:prSet>
      <dgm:spPr/>
    </dgm:pt>
    <dgm:pt modelId="{9B85F3B1-A8CF-430A-9A7B-8FEE0A7E78FB}" type="pres">
      <dgm:prSet presAssocID="{032C986A-7C94-41C8-AFE2-181D94341568}" presName="sibTrans" presStyleCnt="0"/>
      <dgm:spPr/>
    </dgm:pt>
    <dgm:pt modelId="{715B2AD8-20C0-4DD1-8364-7B505FCAFC44}" type="pres">
      <dgm:prSet presAssocID="{DAED6425-DC64-43A7-9059-C591F50D961D}" presName="node" presStyleLbl="node1" presStyleIdx="2" presStyleCnt="6">
        <dgm:presLayoutVars>
          <dgm:bulletEnabled val="1"/>
        </dgm:presLayoutVars>
      </dgm:prSet>
      <dgm:spPr/>
    </dgm:pt>
    <dgm:pt modelId="{4C8075D1-EA53-4F65-A9C7-90FD54383FD6}" type="pres">
      <dgm:prSet presAssocID="{1A74A0D6-FE63-4B8D-836B-DA79800675F6}" presName="sibTrans" presStyleCnt="0"/>
      <dgm:spPr/>
    </dgm:pt>
    <dgm:pt modelId="{D606B355-758B-4E24-9E76-23BFAFEEF3C2}" type="pres">
      <dgm:prSet presAssocID="{1626ADF4-81E5-4818-801A-5783DA93BE00}" presName="node" presStyleLbl="node1" presStyleIdx="3" presStyleCnt="6">
        <dgm:presLayoutVars>
          <dgm:bulletEnabled val="1"/>
        </dgm:presLayoutVars>
      </dgm:prSet>
      <dgm:spPr/>
    </dgm:pt>
    <dgm:pt modelId="{158D013A-2259-45C8-BD63-B2515986C2AF}" type="pres">
      <dgm:prSet presAssocID="{A1865D8D-2F1D-4118-B105-3A610E9C7676}" presName="sibTrans" presStyleCnt="0"/>
      <dgm:spPr/>
    </dgm:pt>
    <dgm:pt modelId="{32C7AFA4-A925-4D7C-888A-F612EB2E6E05}" type="pres">
      <dgm:prSet presAssocID="{9764C6D2-8842-4398-8D94-D68968259926}" presName="node" presStyleLbl="node1" presStyleIdx="4" presStyleCnt="6">
        <dgm:presLayoutVars>
          <dgm:bulletEnabled val="1"/>
        </dgm:presLayoutVars>
      </dgm:prSet>
      <dgm:spPr/>
    </dgm:pt>
    <dgm:pt modelId="{0CB998E7-12F9-495C-940C-9066115D00D3}" type="pres">
      <dgm:prSet presAssocID="{5826165D-FE11-4E67-B6D7-56FE702A3F62}" presName="sibTrans" presStyleCnt="0"/>
      <dgm:spPr/>
    </dgm:pt>
    <dgm:pt modelId="{58614E54-A656-42D0-9570-AA59B8BFA2B1}" type="pres">
      <dgm:prSet presAssocID="{319AEA8D-C25D-4705-93BB-1C0AE9996F4F}" presName="node" presStyleLbl="node1" presStyleIdx="5" presStyleCnt="6">
        <dgm:presLayoutVars>
          <dgm:bulletEnabled val="1"/>
        </dgm:presLayoutVars>
      </dgm:prSet>
      <dgm:spPr/>
    </dgm:pt>
  </dgm:ptLst>
  <dgm:cxnLst>
    <dgm:cxn modelId="{3444E516-6A4A-4501-A4CB-707D89C1EA3F}" srcId="{405A33DF-F6BB-4B18-BE65-6D4F35688552}" destId="{DFA57C8E-BD72-4DC4-814C-B1C892756751}" srcOrd="0" destOrd="0" parTransId="{88A5E866-D7E8-48A2-B0FA-3B6A5C310D77}" sibTransId="{0208CB6C-8789-4DBB-9DE9-9A730DE6CA5D}"/>
    <dgm:cxn modelId="{CCBAA11B-5AE5-4C06-A37D-2C9404AE218C}" type="presOf" srcId="{DAED6425-DC64-43A7-9059-C591F50D961D}" destId="{715B2AD8-20C0-4DD1-8364-7B505FCAFC44}" srcOrd="0" destOrd="0" presId="urn:microsoft.com/office/officeart/2005/8/layout/default"/>
    <dgm:cxn modelId="{443FDC27-0B6A-4D76-B8A5-BDE04D211B1F}" srcId="{405A33DF-F6BB-4B18-BE65-6D4F35688552}" destId="{9764C6D2-8842-4398-8D94-D68968259926}" srcOrd="4" destOrd="0" parTransId="{A2832DFF-BA57-465B-9D17-6A344637C192}" sibTransId="{5826165D-FE11-4E67-B6D7-56FE702A3F62}"/>
    <dgm:cxn modelId="{4D05E429-2F7F-41BA-9B7C-9CB826936104}" srcId="{405A33DF-F6BB-4B18-BE65-6D4F35688552}" destId="{60684B83-21F3-4170-856D-4C0A1E587031}" srcOrd="1" destOrd="0" parTransId="{2B393645-AE1E-4BCC-883B-D3067D9295B6}" sibTransId="{032C986A-7C94-41C8-AFE2-181D94341568}"/>
    <dgm:cxn modelId="{B3C7E897-4F4F-47A7-ABE6-CFF339A5E8DD}" type="presOf" srcId="{60684B83-21F3-4170-856D-4C0A1E587031}" destId="{398E6A20-17AA-4DF0-B03D-E35E472B1FA1}" srcOrd="0" destOrd="0" presId="urn:microsoft.com/office/officeart/2005/8/layout/default"/>
    <dgm:cxn modelId="{238BA9A3-8CF8-4076-A2EE-8C7AF3BC3DAE}" srcId="{405A33DF-F6BB-4B18-BE65-6D4F35688552}" destId="{319AEA8D-C25D-4705-93BB-1C0AE9996F4F}" srcOrd="5" destOrd="0" parTransId="{39BA9AD1-912E-468B-878C-4088BA284989}" sibTransId="{2762B34F-FD93-426D-A998-ED35FF0173E6}"/>
    <dgm:cxn modelId="{047515BC-FE8D-4D5D-A88D-AF51999AE2BC}" type="presOf" srcId="{319AEA8D-C25D-4705-93BB-1C0AE9996F4F}" destId="{58614E54-A656-42D0-9570-AA59B8BFA2B1}" srcOrd="0" destOrd="0" presId="urn:microsoft.com/office/officeart/2005/8/layout/default"/>
    <dgm:cxn modelId="{7D72A2BD-B3E9-409D-8329-1AAF2912E460}" type="presOf" srcId="{1626ADF4-81E5-4818-801A-5783DA93BE00}" destId="{D606B355-758B-4E24-9E76-23BFAFEEF3C2}" srcOrd="0" destOrd="0" presId="urn:microsoft.com/office/officeart/2005/8/layout/default"/>
    <dgm:cxn modelId="{5C7820C2-2CA4-439F-8557-A605D53C41BB}" type="presOf" srcId="{DFA57C8E-BD72-4DC4-814C-B1C892756751}" destId="{43EAB5C0-6412-44C7-9134-0C0554FCA7D1}" srcOrd="0" destOrd="0" presId="urn:microsoft.com/office/officeart/2005/8/layout/default"/>
    <dgm:cxn modelId="{034FFCC4-2329-44F7-91D5-D0DE933074C7}" srcId="{405A33DF-F6BB-4B18-BE65-6D4F35688552}" destId="{DAED6425-DC64-43A7-9059-C591F50D961D}" srcOrd="2" destOrd="0" parTransId="{C1F564D0-01E5-4496-A9BE-920D11CA4D57}" sibTransId="{1A74A0D6-FE63-4B8D-836B-DA79800675F6}"/>
    <dgm:cxn modelId="{BE6B02C9-16B5-48D3-87B4-A2B548318888}" type="presOf" srcId="{405A33DF-F6BB-4B18-BE65-6D4F35688552}" destId="{6A348241-4930-486E-AC8C-9557764D922E}" srcOrd="0" destOrd="0" presId="urn:microsoft.com/office/officeart/2005/8/layout/default"/>
    <dgm:cxn modelId="{828A87E7-2FBF-469E-9B9C-D70411CF5BF3}" srcId="{405A33DF-F6BB-4B18-BE65-6D4F35688552}" destId="{1626ADF4-81E5-4818-801A-5783DA93BE00}" srcOrd="3" destOrd="0" parTransId="{0F954973-DD02-4C8F-B142-3D6A0C1FE3A8}" sibTransId="{A1865D8D-2F1D-4118-B105-3A610E9C7676}"/>
    <dgm:cxn modelId="{EB1765F0-431D-4B42-AF39-3C6A59F4CB54}" type="presOf" srcId="{9764C6D2-8842-4398-8D94-D68968259926}" destId="{32C7AFA4-A925-4D7C-888A-F612EB2E6E05}" srcOrd="0" destOrd="0" presId="urn:microsoft.com/office/officeart/2005/8/layout/default"/>
    <dgm:cxn modelId="{829985A7-DD15-4E9E-A269-0914E1E8E3C5}" type="presParOf" srcId="{6A348241-4930-486E-AC8C-9557764D922E}" destId="{43EAB5C0-6412-44C7-9134-0C0554FCA7D1}" srcOrd="0" destOrd="0" presId="urn:microsoft.com/office/officeart/2005/8/layout/default"/>
    <dgm:cxn modelId="{AB5CD30C-C522-4C98-9CE9-6B906F728E3D}" type="presParOf" srcId="{6A348241-4930-486E-AC8C-9557764D922E}" destId="{FE49397F-BC60-43CC-8F0A-D55AA97F9094}" srcOrd="1" destOrd="0" presId="urn:microsoft.com/office/officeart/2005/8/layout/default"/>
    <dgm:cxn modelId="{DEF76861-6CBC-4A51-9525-20467E55DFE1}" type="presParOf" srcId="{6A348241-4930-486E-AC8C-9557764D922E}" destId="{398E6A20-17AA-4DF0-B03D-E35E472B1FA1}" srcOrd="2" destOrd="0" presId="urn:microsoft.com/office/officeart/2005/8/layout/default"/>
    <dgm:cxn modelId="{B9C22292-448D-4295-9C94-FA3D8161EBD8}" type="presParOf" srcId="{6A348241-4930-486E-AC8C-9557764D922E}" destId="{9B85F3B1-A8CF-430A-9A7B-8FEE0A7E78FB}" srcOrd="3" destOrd="0" presId="urn:microsoft.com/office/officeart/2005/8/layout/default"/>
    <dgm:cxn modelId="{B246DED0-9E7B-48BF-91AF-8057A0A23EE4}" type="presParOf" srcId="{6A348241-4930-486E-AC8C-9557764D922E}" destId="{715B2AD8-20C0-4DD1-8364-7B505FCAFC44}" srcOrd="4" destOrd="0" presId="urn:microsoft.com/office/officeart/2005/8/layout/default"/>
    <dgm:cxn modelId="{41DCCD93-F731-487F-A9AB-06E2E47188EB}" type="presParOf" srcId="{6A348241-4930-486E-AC8C-9557764D922E}" destId="{4C8075D1-EA53-4F65-A9C7-90FD54383FD6}" srcOrd="5" destOrd="0" presId="urn:microsoft.com/office/officeart/2005/8/layout/default"/>
    <dgm:cxn modelId="{829FD0FC-BAA7-466B-8567-78BB32E62364}" type="presParOf" srcId="{6A348241-4930-486E-AC8C-9557764D922E}" destId="{D606B355-758B-4E24-9E76-23BFAFEEF3C2}" srcOrd="6" destOrd="0" presId="urn:microsoft.com/office/officeart/2005/8/layout/default"/>
    <dgm:cxn modelId="{7AABD107-D5E0-450D-AEEA-DC6B30AD601C}" type="presParOf" srcId="{6A348241-4930-486E-AC8C-9557764D922E}" destId="{158D013A-2259-45C8-BD63-B2515986C2AF}" srcOrd="7" destOrd="0" presId="urn:microsoft.com/office/officeart/2005/8/layout/default"/>
    <dgm:cxn modelId="{15D347A3-DB6F-447C-B47F-AA27E95F45A0}" type="presParOf" srcId="{6A348241-4930-486E-AC8C-9557764D922E}" destId="{32C7AFA4-A925-4D7C-888A-F612EB2E6E05}" srcOrd="8" destOrd="0" presId="urn:microsoft.com/office/officeart/2005/8/layout/default"/>
    <dgm:cxn modelId="{D3FAACFF-45E4-4814-B3C4-6C569A5242B4}" type="presParOf" srcId="{6A348241-4930-486E-AC8C-9557764D922E}" destId="{0CB998E7-12F9-495C-940C-9066115D00D3}" srcOrd="9" destOrd="0" presId="urn:microsoft.com/office/officeart/2005/8/layout/default"/>
    <dgm:cxn modelId="{6BC7CE05-24B5-4BC1-8AE2-671C35E5B952}" type="presParOf" srcId="{6A348241-4930-486E-AC8C-9557764D922E}" destId="{58614E54-A656-42D0-9570-AA59B8BFA2B1}"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05A33DF-F6BB-4B18-BE65-6D4F35688552}" type="doc">
      <dgm:prSet loTypeId="urn:microsoft.com/office/officeart/2005/8/layout/default" loCatId="list" qsTypeId="urn:microsoft.com/office/officeart/2005/8/quickstyle/simple1" qsCatId="simple" csTypeId="urn:microsoft.com/office/officeart/2005/8/colors/accent2_5" csCatId="accent2" phldr="1"/>
      <dgm:spPr/>
      <dgm:t>
        <a:bodyPr/>
        <a:lstStyle/>
        <a:p>
          <a:endParaRPr lang="en-GB"/>
        </a:p>
      </dgm:t>
    </dgm:pt>
    <dgm:pt modelId="{DFA57C8E-BD72-4DC4-814C-B1C892756751}">
      <dgm:prSet custT="1"/>
      <dgm:spPr/>
      <dgm:t>
        <a:bodyPr/>
        <a:lstStyle/>
        <a:p>
          <a:r>
            <a:rPr lang="en-GB" sz="1400" b="1" dirty="0">
              <a:effectLst>
                <a:outerShdw blurRad="38100" dist="38100" dir="2700000" algn="tl">
                  <a:srgbClr val="000000">
                    <a:alpha val="43137"/>
                  </a:srgbClr>
                </a:outerShdw>
              </a:effectLst>
            </a:rPr>
            <a:t>Structure:</a:t>
          </a:r>
          <a:r>
            <a:rPr lang="en-GB" sz="1400" dirty="0">
              <a:effectLst>
                <a:outerShdw blurRad="38100" dist="38100" dir="2700000" algn="tl">
                  <a:srgbClr val="000000">
                    <a:alpha val="43137"/>
                  </a:srgbClr>
                </a:outerShdw>
              </a:effectLst>
            </a:rPr>
            <a:t>  </a:t>
          </a:r>
        </a:p>
        <a:p>
          <a:r>
            <a:rPr lang="en-GB" sz="1400" dirty="0">
              <a:effectLst>
                <a:outerShdw blurRad="38100" dist="38100" dir="2700000" algn="tl">
                  <a:srgbClr val="000000">
                    <a:alpha val="43137"/>
                  </a:srgbClr>
                </a:outerShdw>
              </a:effectLst>
            </a:rPr>
            <a:t>100% online learning </a:t>
          </a:r>
        </a:p>
      </dgm:t>
    </dgm:pt>
    <dgm:pt modelId="{88A5E866-D7E8-48A2-B0FA-3B6A5C310D77}" type="parTrans" cxnId="{3444E516-6A4A-4501-A4CB-707D89C1EA3F}">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0208CB6C-8789-4DBB-9DE9-9A730DE6CA5D}" type="sibTrans" cxnId="{3444E516-6A4A-4501-A4CB-707D89C1EA3F}">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60684B83-21F3-4170-856D-4C0A1E587031}">
      <dgm:prSet custT="1"/>
      <dgm:spPr/>
      <dgm:t>
        <a:bodyPr/>
        <a:lstStyle/>
        <a:p>
          <a:r>
            <a:rPr lang="en-GB" sz="1400" b="1" dirty="0">
              <a:effectLst>
                <a:outerShdw blurRad="38100" dist="38100" dir="2700000" algn="tl">
                  <a:srgbClr val="000000">
                    <a:alpha val="43137"/>
                  </a:srgbClr>
                </a:outerShdw>
              </a:effectLst>
            </a:rPr>
            <a:t>Duration:</a:t>
          </a:r>
          <a:r>
            <a:rPr lang="en-GB" sz="1400" dirty="0">
              <a:effectLst>
                <a:outerShdw blurRad="38100" dist="38100" dir="2700000" algn="tl">
                  <a:srgbClr val="000000">
                    <a:alpha val="43137"/>
                  </a:srgbClr>
                </a:outerShdw>
              </a:effectLst>
            </a:rPr>
            <a:t> </a:t>
          </a:r>
        </a:p>
        <a:p>
          <a:r>
            <a:rPr lang="en-GB" sz="1400" dirty="0">
              <a:effectLst>
                <a:outerShdw blurRad="38100" dist="38100" dir="2700000" algn="tl">
                  <a:srgbClr val="000000">
                    <a:alpha val="43137"/>
                  </a:srgbClr>
                </a:outerShdw>
              </a:effectLst>
            </a:rPr>
            <a:t>2 months</a:t>
          </a:r>
        </a:p>
      </dgm:t>
    </dgm:pt>
    <dgm:pt modelId="{2B393645-AE1E-4BCC-883B-D3067D9295B6}" type="parTrans" cxnId="{4D05E429-2F7F-41BA-9B7C-9CB826936104}">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032C986A-7C94-41C8-AFE2-181D94341568}" type="sibTrans" cxnId="{4D05E429-2F7F-41BA-9B7C-9CB826936104}">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DAED6425-DC64-43A7-9059-C591F50D961D}">
      <dgm:prSet custT="1"/>
      <dgm:spPr/>
      <dgm:t>
        <a:bodyPr/>
        <a:lstStyle/>
        <a:p>
          <a:r>
            <a:rPr lang="en-GB" sz="1400" b="1" dirty="0">
              <a:effectLst>
                <a:outerShdw blurRad="38100" dist="38100" dir="2700000" algn="tl">
                  <a:srgbClr val="000000">
                    <a:alpha val="43137"/>
                  </a:srgbClr>
                </a:outerShdw>
              </a:effectLst>
            </a:rPr>
            <a:t>Price: </a:t>
          </a:r>
          <a:r>
            <a:rPr lang="en-GB" sz="1400" dirty="0">
              <a:effectLst>
                <a:outerShdw blurRad="38100" dist="38100" dir="2700000" algn="tl">
                  <a:srgbClr val="000000">
                    <a:alpha val="43137"/>
                  </a:srgbClr>
                </a:outerShdw>
              </a:effectLst>
            </a:rPr>
            <a:t> </a:t>
          </a:r>
        </a:p>
        <a:p>
          <a:r>
            <a:rPr lang="en-GB" sz="1400" dirty="0">
              <a:effectLst>
                <a:outerShdw blurRad="38100" dist="38100" dir="2700000" algn="tl">
                  <a:srgbClr val="000000">
                    <a:alpha val="43137"/>
                  </a:srgbClr>
                </a:outerShdw>
              </a:effectLst>
            </a:rPr>
            <a:t>1150 €  </a:t>
          </a:r>
        </a:p>
      </dgm:t>
    </dgm:pt>
    <dgm:pt modelId="{C1F564D0-01E5-4496-A9BE-920D11CA4D57}" type="parTrans" cxnId="{034FFCC4-2329-44F7-91D5-D0DE933074C7}">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1A74A0D6-FE63-4B8D-836B-DA79800675F6}" type="sibTrans" cxnId="{034FFCC4-2329-44F7-91D5-D0DE933074C7}">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1626ADF4-81E5-4818-801A-5783DA93BE00}">
      <dgm:prSet custT="1"/>
      <dgm:spPr/>
      <dgm:t>
        <a:bodyPr/>
        <a:lstStyle/>
        <a:p>
          <a:r>
            <a:rPr lang="en-GB" sz="1400" b="1" dirty="0">
              <a:effectLst>
                <a:outerShdw blurRad="38100" dist="38100" dir="2700000" algn="tl">
                  <a:srgbClr val="000000">
                    <a:alpha val="43137"/>
                  </a:srgbClr>
                </a:outerShdw>
              </a:effectLst>
            </a:rPr>
            <a:t>Language:</a:t>
          </a:r>
          <a:r>
            <a:rPr lang="en-GB" sz="1400" dirty="0">
              <a:effectLst>
                <a:outerShdw blurRad="38100" dist="38100" dir="2700000" algn="tl">
                  <a:srgbClr val="000000">
                    <a:alpha val="43137"/>
                  </a:srgbClr>
                </a:outerShdw>
              </a:effectLst>
            </a:rPr>
            <a:t>  </a:t>
          </a:r>
        </a:p>
        <a:p>
          <a:r>
            <a:rPr lang="en-GB" sz="1400" dirty="0">
              <a:effectLst>
                <a:outerShdw blurRad="38100" dist="38100" dir="2700000" algn="tl">
                  <a:srgbClr val="000000">
                    <a:alpha val="43137"/>
                  </a:srgbClr>
                </a:outerShdw>
              </a:effectLst>
            </a:rPr>
            <a:t>German</a:t>
          </a:r>
        </a:p>
      </dgm:t>
    </dgm:pt>
    <dgm:pt modelId="{0F954973-DD02-4C8F-B142-3D6A0C1FE3A8}" type="parTrans" cxnId="{828A87E7-2FBF-469E-9B9C-D70411CF5BF3}">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A1865D8D-2F1D-4118-B105-3A610E9C7676}" type="sibTrans" cxnId="{828A87E7-2FBF-469E-9B9C-D70411CF5BF3}">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9764C6D2-8842-4398-8D94-D68968259926}">
      <dgm:prSet custT="1"/>
      <dgm:spPr/>
      <dgm:t>
        <a:bodyPr/>
        <a:lstStyle/>
        <a:p>
          <a:r>
            <a:rPr lang="en-GB" sz="1400" b="1" dirty="0">
              <a:effectLst>
                <a:outerShdw blurRad="38100" dist="38100" dir="2700000" algn="tl">
                  <a:srgbClr val="000000">
                    <a:alpha val="43137"/>
                  </a:srgbClr>
                </a:outerShdw>
              </a:effectLst>
            </a:rPr>
            <a:t>Credits:</a:t>
          </a:r>
          <a:r>
            <a:rPr lang="en-GB" sz="1400" dirty="0">
              <a:effectLst>
                <a:outerShdw blurRad="38100" dist="38100" dir="2700000" algn="tl">
                  <a:srgbClr val="000000">
                    <a:alpha val="43137"/>
                  </a:srgbClr>
                </a:outerShdw>
              </a:effectLst>
            </a:rPr>
            <a:t> </a:t>
          </a:r>
        </a:p>
        <a:p>
          <a:r>
            <a:rPr lang="en-GB" sz="1400" dirty="0">
              <a:effectLst>
                <a:outerShdw blurRad="38100" dist="38100" dir="2700000" algn="tl">
                  <a:srgbClr val="000000">
                    <a:alpha val="43137"/>
                  </a:srgbClr>
                </a:outerShdw>
              </a:effectLst>
            </a:rPr>
            <a:t>8 ECTS </a:t>
          </a:r>
        </a:p>
      </dgm:t>
    </dgm:pt>
    <dgm:pt modelId="{A2832DFF-BA57-465B-9D17-6A344637C192}" type="parTrans" cxnId="{443FDC27-0B6A-4D76-B8A5-BDE04D211B1F}">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5826165D-FE11-4E67-B6D7-56FE702A3F62}" type="sibTrans" cxnId="{443FDC27-0B6A-4D76-B8A5-BDE04D211B1F}">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319AEA8D-C25D-4705-93BB-1C0AE9996F4F}">
      <dgm:prSet custT="1"/>
      <dgm:spPr/>
      <dgm:t>
        <a:bodyPr/>
        <a:lstStyle/>
        <a:p>
          <a:r>
            <a:rPr lang="en-GB" sz="1400" b="1" dirty="0">
              <a:effectLst>
                <a:outerShdw blurRad="38100" dist="38100" dir="2700000" algn="tl">
                  <a:srgbClr val="000000">
                    <a:alpha val="43137"/>
                  </a:srgbClr>
                </a:outerShdw>
              </a:effectLst>
            </a:rPr>
            <a:t>ZFU number:</a:t>
          </a:r>
          <a:r>
            <a:rPr lang="en-GB" sz="1400" dirty="0">
              <a:effectLst>
                <a:outerShdw blurRad="38100" dist="38100" dir="2700000" algn="tl">
                  <a:srgbClr val="000000">
                    <a:alpha val="43137"/>
                  </a:srgbClr>
                </a:outerShdw>
              </a:effectLst>
            </a:rPr>
            <a:t> </a:t>
          </a:r>
        </a:p>
        <a:p>
          <a:r>
            <a:rPr lang="en-GB" sz="1400" dirty="0">
              <a:effectLst>
                <a:outerShdw blurRad="38100" dist="38100" dir="2700000" algn="tl">
                  <a:srgbClr val="000000">
                    <a:alpha val="43137"/>
                  </a:srgbClr>
                </a:outerShdw>
              </a:effectLst>
            </a:rPr>
            <a:t>180518c</a:t>
          </a:r>
        </a:p>
      </dgm:t>
    </dgm:pt>
    <dgm:pt modelId="{39BA9AD1-912E-468B-878C-4088BA284989}" type="parTrans" cxnId="{238BA9A3-8CF8-4076-A2EE-8C7AF3BC3DAE}">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2762B34F-FD93-426D-A998-ED35FF0173E6}" type="sibTrans" cxnId="{238BA9A3-8CF8-4076-A2EE-8C7AF3BC3DAE}">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6A348241-4930-486E-AC8C-9557764D922E}" type="pres">
      <dgm:prSet presAssocID="{405A33DF-F6BB-4B18-BE65-6D4F35688552}" presName="diagram" presStyleCnt="0">
        <dgm:presLayoutVars>
          <dgm:dir/>
          <dgm:resizeHandles val="exact"/>
        </dgm:presLayoutVars>
      </dgm:prSet>
      <dgm:spPr/>
    </dgm:pt>
    <dgm:pt modelId="{43EAB5C0-6412-44C7-9134-0C0554FCA7D1}" type="pres">
      <dgm:prSet presAssocID="{DFA57C8E-BD72-4DC4-814C-B1C892756751}" presName="node" presStyleLbl="node1" presStyleIdx="0" presStyleCnt="6">
        <dgm:presLayoutVars>
          <dgm:bulletEnabled val="1"/>
        </dgm:presLayoutVars>
      </dgm:prSet>
      <dgm:spPr/>
    </dgm:pt>
    <dgm:pt modelId="{FE49397F-BC60-43CC-8F0A-D55AA97F9094}" type="pres">
      <dgm:prSet presAssocID="{0208CB6C-8789-4DBB-9DE9-9A730DE6CA5D}" presName="sibTrans" presStyleCnt="0"/>
      <dgm:spPr/>
    </dgm:pt>
    <dgm:pt modelId="{398E6A20-17AA-4DF0-B03D-E35E472B1FA1}" type="pres">
      <dgm:prSet presAssocID="{60684B83-21F3-4170-856D-4C0A1E587031}" presName="node" presStyleLbl="node1" presStyleIdx="1" presStyleCnt="6">
        <dgm:presLayoutVars>
          <dgm:bulletEnabled val="1"/>
        </dgm:presLayoutVars>
      </dgm:prSet>
      <dgm:spPr/>
    </dgm:pt>
    <dgm:pt modelId="{9B85F3B1-A8CF-430A-9A7B-8FEE0A7E78FB}" type="pres">
      <dgm:prSet presAssocID="{032C986A-7C94-41C8-AFE2-181D94341568}" presName="sibTrans" presStyleCnt="0"/>
      <dgm:spPr/>
    </dgm:pt>
    <dgm:pt modelId="{715B2AD8-20C0-4DD1-8364-7B505FCAFC44}" type="pres">
      <dgm:prSet presAssocID="{DAED6425-DC64-43A7-9059-C591F50D961D}" presName="node" presStyleLbl="node1" presStyleIdx="2" presStyleCnt="6">
        <dgm:presLayoutVars>
          <dgm:bulletEnabled val="1"/>
        </dgm:presLayoutVars>
      </dgm:prSet>
      <dgm:spPr/>
    </dgm:pt>
    <dgm:pt modelId="{4C8075D1-EA53-4F65-A9C7-90FD54383FD6}" type="pres">
      <dgm:prSet presAssocID="{1A74A0D6-FE63-4B8D-836B-DA79800675F6}" presName="sibTrans" presStyleCnt="0"/>
      <dgm:spPr/>
    </dgm:pt>
    <dgm:pt modelId="{D606B355-758B-4E24-9E76-23BFAFEEF3C2}" type="pres">
      <dgm:prSet presAssocID="{1626ADF4-81E5-4818-801A-5783DA93BE00}" presName="node" presStyleLbl="node1" presStyleIdx="3" presStyleCnt="6">
        <dgm:presLayoutVars>
          <dgm:bulletEnabled val="1"/>
        </dgm:presLayoutVars>
      </dgm:prSet>
      <dgm:spPr/>
    </dgm:pt>
    <dgm:pt modelId="{158D013A-2259-45C8-BD63-B2515986C2AF}" type="pres">
      <dgm:prSet presAssocID="{A1865D8D-2F1D-4118-B105-3A610E9C7676}" presName="sibTrans" presStyleCnt="0"/>
      <dgm:spPr/>
    </dgm:pt>
    <dgm:pt modelId="{32C7AFA4-A925-4D7C-888A-F612EB2E6E05}" type="pres">
      <dgm:prSet presAssocID="{9764C6D2-8842-4398-8D94-D68968259926}" presName="node" presStyleLbl="node1" presStyleIdx="4" presStyleCnt="6">
        <dgm:presLayoutVars>
          <dgm:bulletEnabled val="1"/>
        </dgm:presLayoutVars>
      </dgm:prSet>
      <dgm:spPr/>
    </dgm:pt>
    <dgm:pt modelId="{0CB998E7-12F9-495C-940C-9066115D00D3}" type="pres">
      <dgm:prSet presAssocID="{5826165D-FE11-4E67-B6D7-56FE702A3F62}" presName="sibTrans" presStyleCnt="0"/>
      <dgm:spPr/>
    </dgm:pt>
    <dgm:pt modelId="{58614E54-A656-42D0-9570-AA59B8BFA2B1}" type="pres">
      <dgm:prSet presAssocID="{319AEA8D-C25D-4705-93BB-1C0AE9996F4F}" presName="node" presStyleLbl="node1" presStyleIdx="5" presStyleCnt="6">
        <dgm:presLayoutVars>
          <dgm:bulletEnabled val="1"/>
        </dgm:presLayoutVars>
      </dgm:prSet>
      <dgm:spPr/>
    </dgm:pt>
  </dgm:ptLst>
  <dgm:cxnLst>
    <dgm:cxn modelId="{3444E516-6A4A-4501-A4CB-707D89C1EA3F}" srcId="{405A33DF-F6BB-4B18-BE65-6D4F35688552}" destId="{DFA57C8E-BD72-4DC4-814C-B1C892756751}" srcOrd="0" destOrd="0" parTransId="{88A5E866-D7E8-48A2-B0FA-3B6A5C310D77}" sibTransId="{0208CB6C-8789-4DBB-9DE9-9A730DE6CA5D}"/>
    <dgm:cxn modelId="{CCBAA11B-5AE5-4C06-A37D-2C9404AE218C}" type="presOf" srcId="{DAED6425-DC64-43A7-9059-C591F50D961D}" destId="{715B2AD8-20C0-4DD1-8364-7B505FCAFC44}" srcOrd="0" destOrd="0" presId="urn:microsoft.com/office/officeart/2005/8/layout/default"/>
    <dgm:cxn modelId="{443FDC27-0B6A-4D76-B8A5-BDE04D211B1F}" srcId="{405A33DF-F6BB-4B18-BE65-6D4F35688552}" destId="{9764C6D2-8842-4398-8D94-D68968259926}" srcOrd="4" destOrd="0" parTransId="{A2832DFF-BA57-465B-9D17-6A344637C192}" sibTransId="{5826165D-FE11-4E67-B6D7-56FE702A3F62}"/>
    <dgm:cxn modelId="{4D05E429-2F7F-41BA-9B7C-9CB826936104}" srcId="{405A33DF-F6BB-4B18-BE65-6D4F35688552}" destId="{60684B83-21F3-4170-856D-4C0A1E587031}" srcOrd="1" destOrd="0" parTransId="{2B393645-AE1E-4BCC-883B-D3067D9295B6}" sibTransId="{032C986A-7C94-41C8-AFE2-181D94341568}"/>
    <dgm:cxn modelId="{B3C7E897-4F4F-47A7-ABE6-CFF339A5E8DD}" type="presOf" srcId="{60684B83-21F3-4170-856D-4C0A1E587031}" destId="{398E6A20-17AA-4DF0-B03D-E35E472B1FA1}" srcOrd="0" destOrd="0" presId="urn:microsoft.com/office/officeart/2005/8/layout/default"/>
    <dgm:cxn modelId="{238BA9A3-8CF8-4076-A2EE-8C7AF3BC3DAE}" srcId="{405A33DF-F6BB-4B18-BE65-6D4F35688552}" destId="{319AEA8D-C25D-4705-93BB-1C0AE9996F4F}" srcOrd="5" destOrd="0" parTransId="{39BA9AD1-912E-468B-878C-4088BA284989}" sibTransId="{2762B34F-FD93-426D-A998-ED35FF0173E6}"/>
    <dgm:cxn modelId="{047515BC-FE8D-4D5D-A88D-AF51999AE2BC}" type="presOf" srcId="{319AEA8D-C25D-4705-93BB-1C0AE9996F4F}" destId="{58614E54-A656-42D0-9570-AA59B8BFA2B1}" srcOrd="0" destOrd="0" presId="urn:microsoft.com/office/officeart/2005/8/layout/default"/>
    <dgm:cxn modelId="{7D72A2BD-B3E9-409D-8329-1AAF2912E460}" type="presOf" srcId="{1626ADF4-81E5-4818-801A-5783DA93BE00}" destId="{D606B355-758B-4E24-9E76-23BFAFEEF3C2}" srcOrd="0" destOrd="0" presId="urn:microsoft.com/office/officeart/2005/8/layout/default"/>
    <dgm:cxn modelId="{5C7820C2-2CA4-439F-8557-A605D53C41BB}" type="presOf" srcId="{DFA57C8E-BD72-4DC4-814C-B1C892756751}" destId="{43EAB5C0-6412-44C7-9134-0C0554FCA7D1}" srcOrd="0" destOrd="0" presId="urn:microsoft.com/office/officeart/2005/8/layout/default"/>
    <dgm:cxn modelId="{034FFCC4-2329-44F7-91D5-D0DE933074C7}" srcId="{405A33DF-F6BB-4B18-BE65-6D4F35688552}" destId="{DAED6425-DC64-43A7-9059-C591F50D961D}" srcOrd="2" destOrd="0" parTransId="{C1F564D0-01E5-4496-A9BE-920D11CA4D57}" sibTransId="{1A74A0D6-FE63-4B8D-836B-DA79800675F6}"/>
    <dgm:cxn modelId="{BE6B02C9-16B5-48D3-87B4-A2B548318888}" type="presOf" srcId="{405A33DF-F6BB-4B18-BE65-6D4F35688552}" destId="{6A348241-4930-486E-AC8C-9557764D922E}" srcOrd="0" destOrd="0" presId="urn:microsoft.com/office/officeart/2005/8/layout/default"/>
    <dgm:cxn modelId="{828A87E7-2FBF-469E-9B9C-D70411CF5BF3}" srcId="{405A33DF-F6BB-4B18-BE65-6D4F35688552}" destId="{1626ADF4-81E5-4818-801A-5783DA93BE00}" srcOrd="3" destOrd="0" parTransId="{0F954973-DD02-4C8F-B142-3D6A0C1FE3A8}" sibTransId="{A1865D8D-2F1D-4118-B105-3A610E9C7676}"/>
    <dgm:cxn modelId="{EB1765F0-431D-4B42-AF39-3C6A59F4CB54}" type="presOf" srcId="{9764C6D2-8842-4398-8D94-D68968259926}" destId="{32C7AFA4-A925-4D7C-888A-F612EB2E6E05}" srcOrd="0" destOrd="0" presId="urn:microsoft.com/office/officeart/2005/8/layout/default"/>
    <dgm:cxn modelId="{829985A7-DD15-4E9E-A269-0914E1E8E3C5}" type="presParOf" srcId="{6A348241-4930-486E-AC8C-9557764D922E}" destId="{43EAB5C0-6412-44C7-9134-0C0554FCA7D1}" srcOrd="0" destOrd="0" presId="urn:microsoft.com/office/officeart/2005/8/layout/default"/>
    <dgm:cxn modelId="{AB5CD30C-C522-4C98-9CE9-6B906F728E3D}" type="presParOf" srcId="{6A348241-4930-486E-AC8C-9557764D922E}" destId="{FE49397F-BC60-43CC-8F0A-D55AA97F9094}" srcOrd="1" destOrd="0" presId="urn:microsoft.com/office/officeart/2005/8/layout/default"/>
    <dgm:cxn modelId="{DEF76861-6CBC-4A51-9525-20467E55DFE1}" type="presParOf" srcId="{6A348241-4930-486E-AC8C-9557764D922E}" destId="{398E6A20-17AA-4DF0-B03D-E35E472B1FA1}" srcOrd="2" destOrd="0" presId="urn:microsoft.com/office/officeart/2005/8/layout/default"/>
    <dgm:cxn modelId="{B9C22292-448D-4295-9C94-FA3D8161EBD8}" type="presParOf" srcId="{6A348241-4930-486E-AC8C-9557764D922E}" destId="{9B85F3B1-A8CF-430A-9A7B-8FEE0A7E78FB}" srcOrd="3" destOrd="0" presId="urn:microsoft.com/office/officeart/2005/8/layout/default"/>
    <dgm:cxn modelId="{B246DED0-9E7B-48BF-91AF-8057A0A23EE4}" type="presParOf" srcId="{6A348241-4930-486E-AC8C-9557764D922E}" destId="{715B2AD8-20C0-4DD1-8364-7B505FCAFC44}" srcOrd="4" destOrd="0" presId="urn:microsoft.com/office/officeart/2005/8/layout/default"/>
    <dgm:cxn modelId="{41DCCD93-F731-487F-A9AB-06E2E47188EB}" type="presParOf" srcId="{6A348241-4930-486E-AC8C-9557764D922E}" destId="{4C8075D1-EA53-4F65-A9C7-90FD54383FD6}" srcOrd="5" destOrd="0" presId="urn:microsoft.com/office/officeart/2005/8/layout/default"/>
    <dgm:cxn modelId="{829FD0FC-BAA7-466B-8567-78BB32E62364}" type="presParOf" srcId="{6A348241-4930-486E-AC8C-9557764D922E}" destId="{D606B355-758B-4E24-9E76-23BFAFEEF3C2}" srcOrd="6" destOrd="0" presId="urn:microsoft.com/office/officeart/2005/8/layout/default"/>
    <dgm:cxn modelId="{7AABD107-D5E0-450D-AEEA-DC6B30AD601C}" type="presParOf" srcId="{6A348241-4930-486E-AC8C-9557764D922E}" destId="{158D013A-2259-45C8-BD63-B2515986C2AF}" srcOrd="7" destOrd="0" presId="urn:microsoft.com/office/officeart/2005/8/layout/default"/>
    <dgm:cxn modelId="{15D347A3-DB6F-447C-B47F-AA27E95F45A0}" type="presParOf" srcId="{6A348241-4930-486E-AC8C-9557764D922E}" destId="{32C7AFA4-A925-4D7C-888A-F612EB2E6E05}" srcOrd="8" destOrd="0" presId="urn:microsoft.com/office/officeart/2005/8/layout/default"/>
    <dgm:cxn modelId="{D3FAACFF-45E4-4814-B3C4-6C569A5242B4}" type="presParOf" srcId="{6A348241-4930-486E-AC8C-9557764D922E}" destId="{0CB998E7-12F9-495C-940C-9066115D00D3}" srcOrd="9" destOrd="0" presId="urn:microsoft.com/office/officeart/2005/8/layout/default"/>
    <dgm:cxn modelId="{6BC7CE05-24B5-4BC1-8AE2-671C35E5B952}" type="presParOf" srcId="{6A348241-4930-486E-AC8C-9557764D922E}" destId="{58614E54-A656-42D0-9570-AA59B8BFA2B1}"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05A33DF-F6BB-4B18-BE65-6D4F35688552}" type="doc">
      <dgm:prSet loTypeId="urn:microsoft.com/office/officeart/2005/8/layout/default" loCatId="list" qsTypeId="urn:microsoft.com/office/officeart/2005/8/quickstyle/simple1" qsCatId="simple" csTypeId="urn:microsoft.com/office/officeart/2005/8/colors/accent2_5" csCatId="accent2" phldr="1"/>
      <dgm:spPr/>
      <dgm:t>
        <a:bodyPr/>
        <a:lstStyle/>
        <a:p>
          <a:endParaRPr lang="en-GB"/>
        </a:p>
      </dgm:t>
    </dgm:pt>
    <dgm:pt modelId="{DFA57C8E-BD72-4DC4-814C-B1C892756751}">
      <dgm:prSet custT="1"/>
      <dgm:spPr/>
      <dgm:t>
        <a:bodyPr/>
        <a:lstStyle/>
        <a:p>
          <a:r>
            <a:rPr lang="en-GB" sz="1400" b="1" dirty="0">
              <a:effectLst>
                <a:outerShdw blurRad="38100" dist="38100" dir="2700000" algn="tl">
                  <a:srgbClr val="000000">
                    <a:alpha val="43137"/>
                  </a:srgbClr>
                </a:outerShdw>
              </a:effectLst>
            </a:rPr>
            <a:t>Structure:</a:t>
          </a:r>
          <a:r>
            <a:rPr lang="en-GB" sz="1400" dirty="0">
              <a:effectLst>
                <a:outerShdw blurRad="38100" dist="38100" dir="2700000" algn="tl">
                  <a:srgbClr val="000000">
                    <a:alpha val="43137"/>
                  </a:srgbClr>
                </a:outerShdw>
              </a:effectLst>
            </a:rPr>
            <a:t>  </a:t>
          </a:r>
        </a:p>
        <a:p>
          <a:r>
            <a:rPr lang="en-GB" sz="1400" dirty="0">
              <a:effectLst>
                <a:outerShdw blurRad="38100" dist="38100" dir="2700000" algn="tl">
                  <a:srgbClr val="000000">
                    <a:alpha val="43137"/>
                  </a:srgbClr>
                </a:outerShdw>
              </a:effectLst>
            </a:rPr>
            <a:t>100% online learning </a:t>
          </a:r>
        </a:p>
      </dgm:t>
    </dgm:pt>
    <dgm:pt modelId="{88A5E866-D7E8-48A2-B0FA-3B6A5C310D77}" type="parTrans" cxnId="{3444E516-6A4A-4501-A4CB-707D89C1EA3F}">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0208CB6C-8789-4DBB-9DE9-9A730DE6CA5D}" type="sibTrans" cxnId="{3444E516-6A4A-4501-A4CB-707D89C1EA3F}">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60684B83-21F3-4170-856D-4C0A1E587031}">
      <dgm:prSet custT="1"/>
      <dgm:spPr/>
      <dgm:t>
        <a:bodyPr/>
        <a:lstStyle/>
        <a:p>
          <a:r>
            <a:rPr lang="en-GB" sz="1400" b="1" dirty="0">
              <a:effectLst>
                <a:outerShdw blurRad="38100" dist="38100" dir="2700000" algn="tl">
                  <a:srgbClr val="000000">
                    <a:alpha val="43137"/>
                  </a:srgbClr>
                </a:outerShdw>
              </a:effectLst>
            </a:rPr>
            <a:t>Duration:</a:t>
          </a:r>
          <a:r>
            <a:rPr lang="en-GB" sz="1400" dirty="0">
              <a:effectLst>
                <a:outerShdw blurRad="38100" dist="38100" dir="2700000" algn="tl">
                  <a:srgbClr val="000000">
                    <a:alpha val="43137"/>
                  </a:srgbClr>
                </a:outerShdw>
              </a:effectLst>
            </a:rPr>
            <a:t> </a:t>
          </a:r>
        </a:p>
        <a:p>
          <a:r>
            <a:rPr lang="en-GB" sz="1400" dirty="0">
              <a:effectLst>
                <a:outerShdw blurRad="38100" dist="38100" dir="2700000" algn="tl">
                  <a:srgbClr val="000000">
                    <a:alpha val="43137"/>
                  </a:srgbClr>
                </a:outerShdw>
              </a:effectLst>
            </a:rPr>
            <a:t>3 months</a:t>
          </a:r>
        </a:p>
      </dgm:t>
    </dgm:pt>
    <dgm:pt modelId="{2B393645-AE1E-4BCC-883B-D3067D9295B6}" type="parTrans" cxnId="{4D05E429-2F7F-41BA-9B7C-9CB826936104}">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032C986A-7C94-41C8-AFE2-181D94341568}" type="sibTrans" cxnId="{4D05E429-2F7F-41BA-9B7C-9CB826936104}">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DAED6425-DC64-43A7-9059-C591F50D961D}">
      <dgm:prSet custT="1"/>
      <dgm:spPr/>
      <dgm:t>
        <a:bodyPr/>
        <a:lstStyle/>
        <a:p>
          <a:r>
            <a:rPr lang="en-GB" sz="1400" b="1" dirty="0">
              <a:effectLst>
                <a:outerShdw blurRad="38100" dist="38100" dir="2700000" algn="tl">
                  <a:srgbClr val="000000">
                    <a:alpha val="43137"/>
                  </a:srgbClr>
                </a:outerShdw>
              </a:effectLst>
            </a:rPr>
            <a:t>Price: </a:t>
          </a:r>
          <a:r>
            <a:rPr lang="en-GB" sz="1400" dirty="0">
              <a:effectLst>
                <a:outerShdw blurRad="38100" dist="38100" dir="2700000" algn="tl">
                  <a:srgbClr val="000000">
                    <a:alpha val="43137"/>
                  </a:srgbClr>
                </a:outerShdw>
              </a:effectLst>
            </a:rPr>
            <a:t> </a:t>
          </a:r>
        </a:p>
        <a:p>
          <a:r>
            <a:rPr lang="en-GB" sz="1400" dirty="0">
              <a:effectLst>
                <a:outerShdw blurRad="38100" dist="38100" dir="2700000" algn="tl">
                  <a:srgbClr val="000000">
                    <a:alpha val="43137"/>
                  </a:srgbClr>
                </a:outerShdw>
              </a:effectLst>
            </a:rPr>
            <a:t>891 - 990 €  </a:t>
          </a:r>
        </a:p>
      </dgm:t>
    </dgm:pt>
    <dgm:pt modelId="{C1F564D0-01E5-4496-A9BE-920D11CA4D57}" type="parTrans" cxnId="{034FFCC4-2329-44F7-91D5-D0DE933074C7}">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1A74A0D6-FE63-4B8D-836B-DA79800675F6}" type="sibTrans" cxnId="{034FFCC4-2329-44F7-91D5-D0DE933074C7}">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1626ADF4-81E5-4818-801A-5783DA93BE00}">
      <dgm:prSet custT="1"/>
      <dgm:spPr/>
      <dgm:t>
        <a:bodyPr/>
        <a:lstStyle/>
        <a:p>
          <a:r>
            <a:rPr lang="en-GB" sz="1400" b="1" dirty="0">
              <a:effectLst>
                <a:outerShdw blurRad="38100" dist="38100" dir="2700000" algn="tl">
                  <a:srgbClr val="000000">
                    <a:alpha val="43137"/>
                  </a:srgbClr>
                </a:outerShdw>
              </a:effectLst>
            </a:rPr>
            <a:t>Language:</a:t>
          </a:r>
          <a:r>
            <a:rPr lang="en-GB" sz="1400" dirty="0">
              <a:effectLst>
                <a:outerShdw blurRad="38100" dist="38100" dir="2700000" algn="tl">
                  <a:srgbClr val="000000">
                    <a:alpha val="43137"/>
                  </a:srgbClr>
                </a:outerShdw>
              </a:effectLst>
            </a:rPr>
            <a:t>  </a:t>
          </a:r>
        </a:p>
        <a:p>
          <a:r>
            <a:rPr lang="en-GB" sz="1400" dirty="0">
              <a:effectLst>
                <a:outerShdw blurRad="38100" dist="38100" dir="2700000" algn="tl">
                  <a:srgbClr val="000000">
                    <a:alpha val="43137"/>
                  </a:srgbClr>
                </a:outerShdw>
              </a:effectLst>
            </a:rPr>
            <a:t>German</a:t>
          </a:r>
        </a:p>
      </dgm:t>
    </dgm:pt>
    <dgm:pt modelId="{0F954973-DD02-4C8F-B142-3D6A0C1FE3A8}" type="parTrans" cxnId="{828A87E7-2FBF-469E-9B9C-D70411CF5BF3}">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A1865D8D-2F1D-4118-B105-3A610E9C7676}" type="sibTrans" cxnId="{828A87E7-2FBF-469E-9B9C-D70411CF5BF3}">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9764C6D2-8842-4398-8D94-D68968259926}">
      <dgm:prSet custT="1"/>
      <dgm:spPr/>
      <dgm:t>
        <a:bodyPr/>
        <a:lstStyle/>
        <a:p>
          <a:r>
            <a:rPr lang="en-GB" sz="1400" b="1" dirty="0">
              <a:effectLst>
                <a:outerShdw blurRad="38100" dist="38100" dir="2700000" algn="tl">
                  <a:srgbClr val="000000">
                    <a:alpha val="43137"/>
                  </a:srgbClr>
                </a:outerShdw>
              </a:effectLst>
            </a:rPr>
            <a:t>Credits:</a:t>
          </a:r>
          <a:r>
            <a:rPr lang="en-GB" sz="1400" dirty="0">
              <a:effectLst>
                <a:outerShdw blurRad="38100" dist="38100" dir="2700000" algn="tl">
                  <a:srgbClr val="000000">
                    <a:alpha val="43137"/>
                  </a:srgbClr>
                </a:outerShdw>
              </a:effectLst>
            </a:rPr>
            <a:t> </a:t>
          </a:r>
        </a:p>
        <a:p>
          <a:r>
            <a:rPr lang="en-GB" sz="1400" dirty="0">
              <a:effectLst>
                <a:outerShdw blurRad="38100" dist="38100" dir="2700000" algn="tl">
                  <a:srgbClr val="000000">
                    <a:alpha val="43137"/>
                  </a:srgbClr>
                </a:outerShdw>
              </a:effectLst>
            </a:rPr>
            <a:t>Yes, but number is not given </a:t>
          </a:r>
        </a:p>
      </dgm:t>
    </dgm:pt>
    <dgm:pt modelId="{A2832DFF-BA57-465B-9D17-6A344637C192}" type="parTrans" cxnId="{443FDC27-0B6A-4D76-B8A5-BDE04D211B1F}">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5826165D-FE11-4E67-B6D7-56FE702A3F62}" type="sibTrans" cxnId="{443FDC27-0B6A-4D76-B8A5-BDE04D211B1F}">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319AEA8D-C25D-4705-93BB-1C0AE9996F4F}">
      <dgm:prSet custT="1"/>
      <dgm:spPr/>
      <dgm:t>
        <a:bodyPr/>
        <a:lstStyle/>
        <a:p>
          <a:r>
            <a:rPr lang="en-GB" sz="1400" b="1" dirty="0">
              <a:effectLst>
                <a:outerShdw blurRad="38100" dist="38100" dir="2700000" algn="tl">
                  <a:srgbClr val="000000">
                    <a:alpha val="43137"/>
                  </a:srgbClr>
                </a:outerShdw>
              </a:effectLst>
            </a:rPr>
            <a:t>ZFU number:</a:t>
          </a:r>
          <a:r>
            <a:rPr lang="en-GB" sz="1400" dirty="0">
              <a:effectLst>
                <a:outerShdw blurRad="38100" dist="38100" dir="2700000" algn="tl">
                  <a:srgbClr val="000000">
                    <a:alpha val="43137"/>
                  </a:srgbClr>
                </a:outerShdw>
              </a:effectLst>
            </a:rPr>
            <a:t> </a:t>
          </a:r>
        </a:p>
        <a:p>
          <a:r>
            <a:rPr lang="en-GB" sz="1400" dirty="0">
              <a:effectLst>
                <a:outerShdw blurRad="38100" dist="38100" dir="2700000" algn="tl">
                  <a:srgbClr val="000000">
                    <a:alpha val="43137"/>
                  </a:srgbClr>
                </a:outerShdw>
              </a:effectLst>
            </a:rPr>
            <a:t>180518c</a:t>
          </a:r>
        </a:p>
      </dgm:t>
    </dgm:pt>
    <dgm:pt modelId="{39BA9AD1-912E-468B-878C-4088BA284989}" type="parTrans" cxnId="{238BA9A3-8CF8-4076-A2EE-8C7AF3BC3DAE}">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2762B34F-FD93-426D-A998-ED35FF0173E6}" type="sibTrans" cxnId="{238BA9A3-8CF8-4076-A2EE-8C7AF3BC3DAE}">
      <dgm:prSet/>
      <dgm:spPr/>
      <dgm:t>
        <a:bodyPr/>
        <a:lstStyle/>
        <a:p>
          <a:endParaRPr lang="en-GB" sz="1400">
            <a:solidFill>
              <a:schemeClr val="bg1"/>
            </a:solidFill>
            <a:effectLst>
              <a:outerShdw blurRad="38100" dist="38100" dir="2700000" algn="tl">
                <a:srgbClr val="000000">
                  <a:alpha val="43137"/>
                </a:srgbClr>
              </a:outerShdw>
            </a:effectLst>
          </a:endParaRPr>
        </a:p>
      </dgm:t>
    </dgm:pt>
    <dgm:pt modelId="{6A348241-4930-486E-AC8C-9557764D922E}" type="pres">
      <dgm:prSet presAssocID="{405A33DF-F6BB-4B18-BE65-6D4F35688552}" presName="diagram" presStyleCnt="0">
        <dgm:presLayoutVars>
          <dgm:dir/>
          <dgm:resizeHandles val="exact"/>
        </dgm:presLayoutVars>
      </dgm:prSet>
      <dgm:spPr/>
    </dgm:pt>
    <dgm:pt modelId="{43EAB5C0-6412-44C7-9134-0C0554FCA7D1}" type="pres">
      <dgm:prSet presAssocID="{DFA57C8E-BD72-4DC4-814C-B1C892756751}" presName="node" presStyleLbl="node1" presStyleIdx="0" presStyleCnt="6">
        <dgm:presLayoutVars>
          <dgm:bulletEnabled val="1"/>
        </dgm:presLayoutVars>
      </dgm:prSet>
      <dgm:spPr/>
    </dgm:pt>
    <dgm:pt modelId="{FE49397F-BC60-43CC-8F0A-D55AA97F9094}" type="pres">
      <dgm:prSet presAssocID="{0208CB6C-8789-4DBB-9DE9-9A730DE6CA5D}" presName="sibTrans" presStyleCnt="0"/>
      <dgm:spPr/>
    </dgm:pt>
    <dgm:pt modelId="{398E6A20-17AA-4DF0-B03D-E35E472B1FA1}" type="pres">
      <dgm:prSet presAssocID="{60684B83-21F3-4170-856D-4C0A1E587031}" presName="node" presStyleLbl="node1" presStyleIdx="1" presStyleCnt="6">
        <dgm:presLayoutVars>
          <dgm:bulletEnabled val="1"/>
        </dgm:presLayoutVars>
      </dgm:prSet>
      <dgm:spPr/>
    </dgm:pt>
    <dgm:pt modelId="{9B85F3B1-A8CF-430A-9A7B-8FEE0A7E78FB}" type="pres">
      <dgm:prSet presAssocID="{032C986A-7C94-41C8-AFE2-181D94341568}" presName="sibTrans" presStyleCnt="0"/>
      <dgm:spPr/>
    </dgm:pt>
    <dgm:pt modelId="{715B2AD8-20C0-4DD1-8364-7B505FCAFC44}" type="pres">
      <dgm:prSet presAssocID="{DAED6425-DC64-43A7-9059-C591F50D961D}" presName="node" presStyleLbl="node1" presStyleIdx="2" presStyleCnt="6">
        <dgm:presLayoutVars>
          <dgm:bulletEnabled val="1"/>
        </dgm:presLayoutVars>
      </dgm:prSet>
      <dgm:spPr/>
    </dgm:pt>
    <dgm:pt modelId="{4C8075D1-EA53-4F65-A9C7-90FD54383FD6}" type="pres">
      <dgm:prSet presAssocID="{1A74A0D6-FE63-4B8D-836B-DA79800675F6}" presName="sibTrans" presStyleCnt="0"/>
      <dgm:spPr/>
    </dgm:pt>
    <dgm:pt modelId="{D606B355-758B-4E24-9E76-23BFAFEEF3C2}" type="pres">
      <dgm:prSet presAssocID="{1626ADF4-81E5-4818-801A-5783DA93BE00}" presName="node" presStyleLbl="node1" presStyleIdx="3" presStyleCnt="6">
        <dgm:presLayoutVars>
          <dgm:bulletEnabled val="1"/>
        </dgm:presLayoutVars>
      </dgm:prSet>
      <dgm:spPr/>
    </dgm:pt>
    <dgm:pt modelId="{158D013A-2259-45C8-BD63-B2515986C2AF}" type="pres">
      <dgm:prSet presAssocID="{A1865D8D-2F1D-4118-B105-3A610E9C7676}" presName="sibTrans" presStyleCnt="0"/>
      <dgm:spPr/>
    </dgm:pt>
    <dgm:pt modelId="{32C7AFA4-A925-4D7C-888A-F612EB2E6E05}" type="pres">
      <dgm:prSet presAssocID="{9764C6D2-8842-4398-8D94-D68968259926}" presName="node" presStyleLbl="node1" presStyleIdx="4" presStyleCnt="6">
        <dgm:presLayoutVars>
          <dgm:bulletEnabled val="1"/>
        </dgm:presLayoutVars>
      </dgm:prSet>
      <dgm:spPr/>
    </dgm:pt>
    <dgm:pt modelId="{0CB998E7-12F9-495C-940C-9066115D00D3}" type="pres">
      <dgm:prSet presAssocID="{5826165D-FE11-4E67-B6D7-56FE702A3F62}" presName="sibTrans" presStyleCnt="0"/>
      <dgm:spPr/>
    </dgm:pt>
    <dgm:pt modelId="{58614E54-A656-42D0-9570-AA59B8BFA2B1}" type="pres">
      <dgm:prSet presAssocID="{319AEA8D-C25D-4705-93BB-1C0AE9996F4F}" presName="node" presStyleLbl="node1" presStyleIdx="5" presStyleCnt="6">
        <dgm:presLayoutVars>
          <dgm:bulletEnabled val="1"/>
        </dgm:presLayoutVars>
      </dgm:prSet>
      <dgm:spPr/>
    </dgm:pt>
  </dgm:ptLst>
  <dgm:cxnLst>
    <dgm:cxn modelId="{3444E516-6A4A-4501-A4CB-707D89C1EA3F}" srcId="{405A33DF-F6BB-4B18-BE65-6D4F35688552}" destId="{DFA57C8E-BD72-4DC4-814C-B1C892756751}" srcOrd="0" destOrd="0" parTransId="{88A5E866-D7E8-48A2-B0FA-3B6A5C310D77}" sibTransId="{0208CB6C-8789-4DBB-9DE9-9A730DE6CA5D}"/>
    <dgm:cxn modelId="{CCBAA11B-5AE5-4C06-A37D-2C9404AE218C}" type="presOf" srcId="{DAED6425-DC64-43A7-9059-C591F50D961D}" destId="{715B2AD8-20C0-4DD1-8364-7B505FCAFC44}" srcOrd="0" destOrd="0" presId="urn:microsoft.com/office/officeart/2005/8/layout/default"/>
    <dgm:cxn modelId="{443FDC27-0B6A-4D76-B8A5-BDE04D211B1F}" srcId="{405A33DF-F6BB-4B18-BE65-6D4F35688552}" destId="{9764C6D2-8842-4398-8D94-D68968259926}" srcOrd="4" destOrd="0" parTransId="{A2832DFF-BA57-465B-9D17-6A344637C192}" sibTransId="{5826165D-FE11-4E67-B6D7-56FE702A3F62}"/>
    <dgm:cxn modelId="{4D05E429-2F7F-41BA-9B7C-9CB826936104}" srcId="{405A33DF-F6BB-4B18-BE65-6D4F35688552}" destId="{60684B83-21F3-4170-856D-4C0A1E587031}" srcOrd="1" destOrd="0" parTransId="{2B393645-AE1E-4BCC-883B-D3067D9295B6}" sibTransId="{032C986A-7C94-41C8-AFE2-181D94341568}"/>
    <dgm:cxn modelId="{B3C7E897-4F4F-47A7-ABE6-CFF339A5E8DD}" type="presOf" srcId="{60684B83-21F3-4170-856D-4C0A1E587031}" destId="{398E6A20-17AA-4DF0-B03D-E35E472B1FA1}" srcOrd="0" destOrd="0" presId="urn:microsoft.com/office/officeart/2005/8/layout/default"/>
    <dgm:cxn modelId="{238BA9A3-8CF8-4076-A2EE-8C7AF3BC3DAE}" srcId="{405A33DF-F6BB-4B18-BE65-6D4F35688552}" destId="{319AEA8D-C25D-4705-93BB-1C0AE9996F4F}" srcOrd="5" destOrd="0" parTransId="{39BA9AD1-912E-468B-878C-4088BA284989}" sibTransId="{2762B34F-FD93-426D-A998-ED35FF0173E6}"/>
    <dgm:cxn modelId="{047515BC-FE8D-4D5D-A88D-AF51999AE2BC}" type="presOf" srcId="{319AEA8D-C25D-4705-93BB-1C0AE9996F4F}" destId="{58614E54-A656-42D0-9570-AA59B8BFA2B1}" srcOrd="0" destOrd="0" presId="urn:microsoft.com/office/officeart/2005/8/layout/default"/>
    <dgm:cxn modelId="{7D72A2BD-B3E9-409D-8329-1AAF2912E460}" type="presOf" srcId="{1626ADF4-81E5-4818-801A-5783DA93BE00}" destId="{D606B355-758B-4E24-9E76-23BFAFEEF3C2}" srcOrd="0" destOrd="0" presId="urn:microsoft.com/office/officeart/2005/8/layout/default"/>
    <dgm:cxn modelId="{5C7820C2-2CA4-439F-8557-A605D53C41BB}" type="presOf" srcId="{DFA57C8E-BD72-4DC4-814C-B1C892756751}" destId="{43EAB5C0-6412-44C7-9134-0C0554FCA7D1}" srcOrd="0" destOrd="0" presId="urn:microsoft.com/office/officeart/2005/8/layout/default"/>
    <dgm:cxn modelId="{034FFCC4-2329-44F7-91D5-D0DE933074C7}" srcId="{405A33DF-F6BB-4B18-BE65-6D4F35688552}" destId="{DAED6425-DC64-43A7-9059-C591F50D961D}" srcOrd="2" destOrd="0" parTransId="{C1F564D0-01E5-4496-A9BE-920D11CA4D57}" sibTransId="{1A74A0D6-FE63-4B8D-836B-DA79800675F6}"/>
    <dgm:cxn modelId="{BE6B02C9-16B5-48D3-87B4-A2B548318888}" type="presOf" srcId="{405A33DF-F6BB-4B18-BE65-6D4F35688552}" destId="{6A348241-4930-486E-AC8C-9557764D922E}" srcOrd="0" destOrd="0" presId="urn:microsoft.com/office/officeart/2005/8/layout/default"/>
    <dgm:cxn modelId="{828A87E7-2FBF-469E-9B9C-D70411CF5BF3}" srcId="{405A33DF-F6BB-4B18-BE65-6D4F35688552}" destId="{1626ADF4-81E5-4818-801A-5783DA93BE00}" srcOrd="3" destOrd="0" parTransId="{0F954973-DD02-4C8F-B142-3D6A0C1FE3A8}" sibTransId="{A1865D8D-2F1D-4118-B105-3A610E9C7676}"/>
    <dgm:cxn modelId="{EB1765F0-431D-4B42-AF39-3C6A59F4CB54}" type="presOf" srcId="{9764C6D2-8842-4398-8D94-D68968259926}" destId="{32C7AFA4-A925-4D7C-888A-F612EB2E6E05}" srcOrd="0" destOrd="0" presId="urn:microsoft.com/office/officeart/2005/8/layout/default"/>
    <dgm:cxn modelId="{829985A7-DD15-4E9E-A269-0914E1E8E3C5}" type="presParOf" srcId="{6A348241-4930-486E-AC8C-9557764D922E}" destId="{43EAB5C0-6412-44C7-9134-0C0554FCA7D1}" srcOrd="0" destOrd="0" presId="urn:microsoft.com/office/officeart/2005/8/layout/default"/>
    <dgm:cxn modelId="{AB5CD30C-C522-4C98-9CE9-6B906F728E3D}" type="presParOf" srcId="{6A348241-4930-486E-AC8C-9557764D922E}" destId="{FE49397F-BC60-43CC-8F0A-D55AA97F9094}" srcOrd="1" destOrd="0" presId="urn:microsoft.com/office/officeart/2005/8/layout/default"/>
    <dgm:cxn modelId="{DEF76861-6CBC-4A51-9525-20467E55DFE1}" type="presParOf" srcId="{6A348241-4930-486E-AC8C-9557764D922E}" destId="{398E6A20-17AA-4DF0-B03D-E35E472B1FA1}" srcOrd="2" destOrd="0" presId="urn:microsoft.com/office/officeart/2005/8/layout/default"/>
    <dgm:cxn modelId="{B9C22292-448D-4295-9C94-FA3D8161EBD8}" type="presParOf" srcId="{6A348241-4930-486E-AC8C-9557764D922E}" destId="{9B85F3B1-A8CF-430A-9A7B-8FEE0A7E78FB}" srcOrd="3" destOrd="0" presId="urn:microsoft.com/office/officeart/2005/8/layout/default"/>
    <dgm:cxn modelId="{B246DED0-9E7B-48BF-91AF-8057A0A23EE4}" type="presParOf" srcId="{6A348241-4930-486E-AC8C-9557764D922E}" destId="{715B2AD8-20C0-4DD1-8364-7B505FCAFC44}" srcOrd="4" destOrd="0" presId="urn:microsoft.com/office/officeart/2005/8/layout/default"/>
    <dgm:cxn modelId="{41DCCD93-F731-487F-A9AB-06E2E47188EB}" type="presParOf" srcId="{6A348241-4930-486E-AC8C-9557764D922E}" destId="{4C8075D1-EA53-4F65-A9C7-90FD54383FD6}" srcOrd="5" destOrd="0" presId="urn:microsoft.com/office/officeart/2005/8/layout/default"/>
    <dgm:cxn modelId="{829FD0FC-BAA7-466B-8567-78BB32E62364}" type="presParOf" srcId="{6A348241-4930-486E-AC8C-9557764D922E}" destId="{D606B355-758B-4E24-9E76-23BFAFEEF3C2}" srcOrd="6" destOrd="0" presId="urn:microsoft.com/office/officeart/2005/8/layout/default"/>
    <dgm:cxn modelId="{7AABD107-D5E0-450D-AEEA-DC6B30AD601C}" type="presParOf" srcId="{6A348241-4930-486E-AC8C-9557764D922E}" destId="{158D013A-2259-45C8-BD63-B2515986C2AF}" srcOrd="7" destOrd="0" presId="urn:microsoft.com/office/officeart/2005/8/layout/default"/>
    <dgm:cxn modelId="{15D347A3-DB6F-447C-B47F-AA27E95F45A0}" type="presParOf" srcId="{6A348241-4930-486E-AC8C-9557764D922E}" destId="{32C7AFA4-A925-4D7C-888A-F612EB2E6E05}" srcOrd="8" destOrd="0" presId="urn:microsoft.com/office/officeart/2005/8/layout/default"/>
    <dgm:cxn modelId="{D3FAACFF-45E4-4814-B3C4-6C569A5242B4}" type="presParOf" srcId="{6A348241-4930-486E-AC8C-9557764D922E}" destId="{0CB998E7-12F9-495C-940C-9066115D00D3}" srcOrd="9" destOrd="0" presId="urn:microsoft.com/office/officeart/2005/8/layout/default"/>
    <dgm:cxn modelId="{6BC7CE05-24B5-4BC1-8AE2-671C35E5B952}" type="presParOf" srcId="{6A348241-4930-486E-AC8C-9557764D922E}" destId="{58614E54-A656-42D0-9570-AA59B8BFA2B1}"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4F9E15-7FB9-4809-81FA-D2E1D3F17C37}">
      <dsp:nvSpPr>
        <dsp:cNvPr id="0" name=""/>
        <dsp:cNvSpPr/>
      </dsp:nvSpPr>
      <dsp:spPr>
        <a:xfrm>
          <a:off x="1446019" y="244508"/>
          <a:ext cx="2935857" cy="1327841"/>
        </a:xfrm>
        <a:prstGeom prst="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To identify the </a:t>
          </a:r>
          <a:r>
            <a:rPr lang="en-GB" sz="2000" b="1" kern="1200" dirty="0">
              <a:effectLst/>
            </a:rPr>
            <a:t>qualities</a:t>
          </a:r>
          <a:r>
            <a:rPr lang="en-GB" sz="2000" kern="1200" dirty="0">
              <a:effectLst/>
            </a:rPr>
            <a:t> and </a:t>
          </a:r>
          <a:r>
            <a:rPr lang="en-GB" sz="2000" b="1" kern="1200" dirty="0">
              <a:effectLst/>
            </a:rPr>
            <a:t>weaknesses</a:t>
          </a:r>
        </a:p>
      </dsp:txBody>
      <dsp:txXfrm>
        <a:off x="1446019" y="244508"/>
        <a:ext cx="2935857" cy="1327841"/>
      </dsp:txXfrm>
    </dsp:sp>
    <dsp:sp modelId="{C5724EE8-45CE-44ED-8C04-D8E23A106DAE}">
      <dsp:nvSpPr>
        <dsp:cNvPr id="0" name=""/>
        <dsp:cNvSpPr/>
      </dsp:nvSpPr>
      <dsp:spPr>
        <a:xfrm>
          <a:off x="0" y="244508"/>
          <a:ext cx="1314563" cy="1327841"/>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4F39ED-8D1C-4172-9063-571D5EEB3A39}">
      <dsp:nvSpPr>
        <dsp:cNvPr id="0" name=""/>
        <dsp:cNvSpPr/>
      </dsp:nvSpPr>
      <dsp:spPr>
        <a:xfrm>
          <a:off x="0" y="1791443"/>
          <a:ext cx="2935857" cy="1327841"/>
        </a:xfrm>
        <a:prstGeom prst="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To give examples of </a:t>
          </a:r>
          <a:r>
            <a:rPr lang="en-GB" sz="2000" b="1" kern="1200" dirty="0">
              <a:effectLst/>
            </a:rPr>
            <a:t>good practices</a:t>
          </a:r>
        </a:p>
      </dsp:txBody>
      <dsp:txXfrm>
        <a:off x="0" y="1791443"/>
        <a:ext cx="2935857" cy="1327841"/>
      </dsp:txXfrm>
    </dsp:sp>
    <dsp:sp modelId="{C68C9ACD-DD5F-4F56-818B-646B002A83DA}">
      <dsp:nvSpPr>
        <dsp:cNvPr id="0" name=""/>
        <dsp:cNvSpPr/>
      </dsp:nvSpPr>
      <dsp:spPr>
        <a:xfrm>
          <a:off x="3067313" y="1791443"/>
          <a:ext cx="1314563" cy="1327841"/>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21E3BD-C9AB-48C4-98B0-4A28947D3119}">
      <dsp:nvSpPr>
        <dsp:cNvPr id="0" name=""/>
        <dsp:cNvSpPr/>
      </dsp:nvSpPr>
      <dsp:spPr>
        <a:xfrm>
          <a:off x="0" y="0"/>
          <a:ext cx="8065974" cy="835417"/>
        </a:xfrm>
        <a:prstGeom prst="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dirty="0"/>
            <a:t>Implementation of </a:t>
          </a:r>
          <a:r>
            <a:rPr lang="en-GB" sz="2000" b="0" kern="1200" dirty="0"/>
            <a:t>micro-credential in higher education in Germany:</a:t>
          </a:r>
        </a:p>
      </dsp:txBody>
      <dsp:txXfrm>
        <a:off x="0" y="0"/>
        <a:ext cx="8065974" cy="8354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46E1AF-8237-4B6F-B7F8-E7631CCB4229}">
      <dsp:nvSpPr>
        <dsp:cNvPr id="0" name=""/>
        <dsp:cNvSpPr/>
      </dsp:nvSpPr>
      <dsp:spPr>
        <a:xfrm>
          <a:off x="1503" y="0"/>
          <a:ext cx="2339308" cy="3880773"/>
        </a:xfrm>
        <a:prstGeom prst="roundRect">
          <a:avLst>
            <a:gd name="adj" fmla="val 10000"/>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b="1" kern="1200" dirty="0"/>
            <a:t>Evidence of learning </a:t>
          </a:r>
          <a:r>
            <a:rPr lang="en-GB" sz="1700" kern="1200" dirty="0"/>
            <a:t>outcomes acquired by a learner after a short &amp; transparently assessed learning experience</a:t>
          </a:r>
        </a:p>
      </dsp:txBody>
      <dsp:txXfrm>
        <a:off x="1503" y="1552309"/>
        <a:ext cx="2339308" cy="1552309"/>
      </dsp:txXfrm>
    </dsp:sp>
    <dsp:sp modelId="{271A7CBD-772B-4CAC-A221-0297729F67AE}">
      <dsp:nvSpPr>
        <dsp:cNvPr id="0" name=""/>
        <dsp:cNvSpPr/>
      </dsp:nvSpPr>
      <dsp:spPr>
        <a:xfrm>
          <a:off x="525009" y="232846"/>
          <a:ext cx="1292297" cy="1292297"/>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A5386E-B362-4D1D-99A2-F85488FF37F8}">
      <dsp:nvSpPr>
        <dsp:cNvPr id="0" name=""/>
        <dsp:cNvSpPr/>
      </dsp:nvSpPr>
      <dsp:spPr>
        <a:xfrm>
          <a:off x="2410991" y="0"/>
          <a:ext cx="2339308" cy="3880773"/>
        </a:xfrm>
        <a:prstGeom prst="roundRect">
          <a:avLst>
            <a:gd name="adj" fmla="val 10000"/>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dirty="0"/>
            <a:t>New </a:t>
          </a:r>
          <a:r>
            <a:rPr lang="en-GB" sz="1700" b="1" kern="1200" dirty="0"/>
            <a:t>currency</a:t>
          </a:r>
          <a:r>
            <a:rPr lang="en-GB" sz="1700" kern="1200" dirty="0"/>
            <a:t> of lifelong learning</a:t>
          </a:r>
        </a:p>
      </dsp:txBody>
      <dsp:txXfrm>
        <a:off x="2410991" y="1552309"/>
        <a:ext cx="2339308" cy="1552309"/>
      </dsp:txXfrm>
    </dsp:sp>
    <dsp:sp modelId="{ED51BD31-A064-4C21-8ABC-7E05ADF2F69E}">
      <dsp:nvSpPr>
        <dsp:cNvPr id="0" name=""/>
        <dsp:cNvSpPr/>
      </dsp:nvSpPr>
      <dsp:spPr>
        <a:xfrm>
          <a:off x="2934497" y="232846"/>
          <a:ext cx="1292297" cy="1292297"/>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1DD997E-897C-4711-9EC0-D329836E2435}">
      <dsp:nvSpPr>
        <dsp:cNvPr id="0" name=""/>
        <dsp:cNvSpPr/>
      </dsp:nvSpPr>
      <dsp:spPr>
        <a:xfrm>
          <a:off x="4820479" y="0"/>
          <a:ext cx="2339308" cy="3880773"/>
        </a:xfrm>
        <a:prstGeom prst="roundRect">
          <a:avLst>
            <a:gd name="adj" fmla="val 10000"/>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de-DE" sz="1700" kern="1200" dirty="0"/>
            <a:t>Nano Degrees,           </a:t>
          </a:r>
          <a:r>
            <a:rPr lang="de-DE" sz="1700" b="1" kern="1200" dirty="0"/>
            <a:t>Kleine Lerneinheiten</a:t>
          </a:r>
          <a:r>
            <a:rPr lang="de-DE" sz="1700" kern="1200" dirty="0"/>
            <a:t>, Kleinere Einheiten, „Lernnuggets“ </a:t>
          </a:r>
          <a:endParaRPr lang="en-GB" sz="1700" kern="1200" dirty="0"/>
        </a:p>
      </dsp:txBody>
      <dsp:txXfrm>
        <a:off x="4820479" y="1552309"/>
        <a:ext cx="2339308" cy="1552309"/>
      </dsp:txXfrm>
    </dsp:sp>
    <dsp:sp modelId="{18AB347F-EA13-4326-B223-87F3F36B1B85}">
      <dsp:nvSpPr>
        <dsp:cNvPr id="0" name=""/>
        <dsp:cNvSpPr/>
      </dsp:nvSpPr>
      <dsp:spPr>
        <a:xfrm>
          <a:off x="5343985" y="232846"/>
          <a:ext cx="1292297" cy="1292297"/>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B9A28D-8ABA-4A6D-BF3C-B20A180E1200}">
      <dsp:nvSpPr>
        <dsp:cNvPr id="0" name=""/>
        <dsp:cNvSpPr/>
      </dsp:nvSpPr>
      <dsp:spPr>
        <a:xfrm>
          <a:off x="286451" y="3104618"/>
          <a:ext cx="6588388" cy="582115"/>
        </a:xfrm>
        <a:prstGeom prst="leftRightArrow">
          <a:avLst/>
        </a:prstGeom>
        <a:solidFill>
          <a:schemeClr val="dk2">
            <a:tint val="6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578FD9-D1A9-4286-93F2-9F0ED9B65CBD}">
      <dsp:nvSpPr>
        <dsp:cNvPr id="0" name=""/>
        <dsp:cNvSpPr/>
      </dsp:nvSpPr>
      <dsp:spPr>
        <a:xfrm>
          <a:off x="3017" y="16027"/>
          <a:ext cx="2941949" cy="1176779"/>
        </a:xfrm>
        <a:prstGeom prst="rect">
          <a:avLst/>
        </a:prstGeom>
        <a:solidFill>
          <a:schemeClr val="accent2">
            <a:lumMod val="50000"/>
          </a:schemeClr>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de-DE" sz="1800" b="0" kern="1200" dirty="0">
              <a:effectLst>
                <a:outerShdw blurRad="38100" dist="38100" dir="2700000" algn="tl">
                  <a:srgbClr val="000000">
                    <a:alpha val="43137"/>
                  </a:srgbClr>
                </a:outerShdw>
              </a:effectLst>
            </a:rPr>
            <a:t>FEDERALISM</a:t>
          </a:r>
          <a:endParaRPr lang="en-GB" sz="1800" b="0" kern="1200" dirty="0">
            <a:effectLst>
              <a:outerShdw blurRad="38100" dist="38100" dir="2700000" algn="tl">
                <a:srgbClr val="000000">
                  <a:alpha val="43137"/>
                </a:srgbClr>
              </a:outerShdw>
            </a:effectLst>
          </a:endParaRPr>
        </a:p>
      </dsp:txBody>
      <dsp:txXfrm>
        <a:off x="3017" y="16027"/>
        <a:ext cx="2941949" cy="1176779"/>
      </dsp:txXfrm>
    </dsp:sp>
    <dsp:sp modelId="{2561CFE4-F602-4A60-B8A8-859C36ADAAA9}">
      <dsp:nvSpPr>
        <dsp:cNvPr id="0" name=""/>
        <dsp:cNvSpPr/>
      </dsp:nvSpPr>
      <dsp:spPr>
        <a:xfrm>
          <a:off x="3017" y="1192806"/>
          <a:ext cx="2941949" cy="2659904"/>
        </a:xfrm>
        <a:prstGeom prst="rect">
          <a:avLst/>
        </a:prstGeom>
        <a:solidFill>
          <a:schemeClr val="bg1">
            <a:alpha val="90000"/>
          </a:schemeClr>
        </a:solidFill>
        <a:ln w="19050"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80975" lvl="1" indent="-180975" algn="l" defTabSz="711200">
            <a:lnSpc>
              <a:spcPct val="90000"/>
            </a:lnSpc>
            <a:spcBef>
              <a:spcPct val="0"/>
            </a:spcBef>
            <a:spcAft>
              <a:spcPct val="15000"/>
            </a:spcAft>
            <a:buFont typeface="Arial" panose="020B0604020202020204" pitchFamily="34" charset="0"/>
            <a:buChar char="•"/>
          </a:pPr>
          <a:r>
            <a:rPr lang="en-GB" sz="1600" kern="1200" dirty="0">
              <a:solidFill>
                <a:schemeClr val="tx1">
                  <a:lumMod val="75000"/>
                  <a:lumOff val="25000"/>
                </a:schemeClr>
              </a:solidFill>
              <a:latin typeface="+mn-lt"/>
            </a:rPr>
            <a:t>No nation-wide legislation</a:t>
          </a:r>
          <a:endParaRPr lang="en-DE" sz="1600" kern="1200" dirty="0">
            <a:solidFill>
              <a:schemeClr val="tx1">
                <a:lumMod val="75000"/>
                <a:lumOff val="25000"/>
              </a:schemeClr>
            </a:solidFill>
            <a:latin typeface="+mn-lt"/>
          </a:endParaRPr>
        </a:p>
        <a:p>
          <a:pPr marL="180975" lvl="1" indent="-180975" algn="l" defTabSz="711200">
            <a:lnSpc>
              <a:spcPct val="90000"/>
            </a:lnSpc>
            <a:spcBef>
              <a:spcPct val="0"/>
            </a:spcBef>
            <a:spcAft>
              <a:spcPct val="15000"/>
            </a:spcAft>
            <a:buFont typeface="Arial" panose="020B0604020202020204" pitchFamily="34" charset="0"/>
            <a:buChar char="•"/>
          </a:pPr>
          <a:r>
            <a:rPr lang="en-GB" sz="1600" kern="1200" dirty="0">
              <a:solidFill>
                <a:schemeClr val="tx1">
                  <a:lumMod val="75000"/>
                  <a:lumOff val="25000"/>
                </a:schemeClr>
              </a:solidFill>
              <a:latin typeface="+mn-lt"/>
            </a:rPr>
            <a:t>The legal foundations are:</a:t>
          </a:r>
          <a:endParaRPr lang="en-DE" sz="1600" kern="1200" dirty="0">
            <a:solidFill>
              <a:schemeClr val="tx1">
                <a:lumMod val="75000"/>
                <a:lumOff val="25000"/>
              </a:schemeClr>
            </a:solidFill>
            <a:latin typeface="+mn-lt"/>
          </a:endParaRPr>
        </a:p>
        <a:p>
          <a:pPr marL="171450" lvl="1" indent="0" algn="l" defTabSz="311150">
            <a:lnSpc>
              <a:spcPct val="90000"/>
            </a:lnSpc>
            <a:spcBef>
              <a:spcPct val="0"/>
            </a:spcBef>
            <a:spcAft>
              <a:spcPct val="15000"/>
            </a:spcAft>
            <a:buFont typeface="Arial" panose="020B0604020202020204" pitchFamily="34" charset="0"/>
            <a:buNone/>
          </a:pPr>
          <a:endParaRPr lang="en-DE" sz="700" kern="1200" dirty="0">
            <a:solidFill>
              <a:schemeClr val="tx1">
                <a:lumMod val="75000"/>
                <a:lumOff val="25000"/>
              </a:schemeClr>
            </a:solidFill>
            <a:latin typeface="+mn-lt"/>
          </a:endParaRPr>
        </a:p>
        <a:p>
          <a:pPr marL="266700" lvl="1" indent="-266700" algn="l" defTabSz="622300">
            <a:lnSpc>
              <a:spcPct val="90000"/>
            </a:lnSpc>
            <a:spcBef>
              <a:spcPct val="0"/>
            </a:spcBef>
            <a:spcAft>
              <a:spcPct val="15000"/>
            </a:spcAft>
            <a:buFont typeface="Wingdings" panose="05000000000000000000" pitchFamily="2" charset="2"/>
            <a:buChar char="ü"/>
          </a:pPr>
          <a:r>
            <a:rPr lang="en-GB" sz="1400" kern="1200" dirty="0">
              <a:solidFill>
                <a:schemeClr val="tx1">
                  <a:lumMod val="75000"/>
                  <a:lumOff val="25000"/>
                </a:schemeClr>
              </a:solidFill>
              <a:latin typeface="+mn-lt"/>
            </a:rPr>
            <a:t>The Higher Education Acts (R129-144)</a:t>
          </a:r>
          <a:endParaRPr lang="en-DE" sz="1400" kern="1200" dirty="0">
            <a:solidFill>
              <a:schemeClr val="tx1">
                <a:lumMod val="75000"/>
                <a:lumOff val="25000"/>
              </a:schemeClr>
            </a:solidFill>
            <a:latin typeface="+mn-lt"/>
          </a:endParaRPr>
        </a:p>
        <a:p>
          <a:pPr marL="266700" lvl="1" indent="-266700" algn="l" defTabSz="177800">
            <a:lnSpc>
              <a:spcPct val="90000"/>
            </a:lnSpc>
            <a:spcBef>
              <a:spcPct val="0"/>
            </a:spcBef>
            <a:spcAft>
              <a:spcPct val="15000"/>
            </a:spcAft>
            <a:buFont typeface="Wingdings" panose="05000000000000000000" pitchFamily="2" charset="2"/>
            <a:buChar char="ü"/>
          </a:pPr>
          <a:endParaRPr lang="en-DE" sz="400" kern="1200" dirty="0">
            <a:solidFill>
              <a:schemeClr val="tx1">
                <a:lumMod val="75000"/>
                <a:lumOff val="25000"/>
              </a:schemeClr>
            </a:solidFill>
            <a:latin typeface="+mn-lt"/>
          </a:endParaRPr>
        </a:p>
        <a:p>
          <a:pPr marL="266700" lvl="1" indent="-266700" algn="l" defTabSz="622300">
            <a:lnSpc>
              <a:spcPct val="90000"/>
            </a:lnSpc>
            <a:spcBef>
              <a:spcPct val="0"/>
            </a:spcBef>
            <a:spcAft>
              <a:spcPct val="15000"/>
            </a:spcAft>
            <a:buFont typeface="Wingdings" panose="05000000000000000000" pitchFamily="2" charset="2"/>
            <a:buChar char="ü"/>
          </a:pPr>
          <a:r>
            <a:rPr lang="en-GB" sz="1400" kern="1200" dirty="0">
              <a:solidFill>
                <a:schemeClr val="tx1">
                  <a:lumMod val="75000"/>
                  <a:lumOff val="25000"/>
                </a:schemeClr>
              </a:solidFill>
              <a:latin typeface="+mn-lt"/>
            </a:rPr>
            <a:t>Higher Education Acts for the Arts &amp; Music (R145-147)</a:t>
          </a:r>
          <a:endParaRPr lang="en-DE" sz="1400" kern="1200" dirty="0">
            <a:solidFill>
              <a:schemeClr val="tx1">
                <a:lumMod val="75000"/>
                <a:lumOff val="25000"/>
              </a:schemeClr>
            </a:solidFill>
            <a:latin typeface="+mn-lt"/>
          </a:endParaRPr>
        </a:p>
        <a:p>
          <a:pPr marL="266700" lvl="1" indent="-266700" algn="l" defTabSz="311150">
            <a:lnSpc>
              <a:spcPct val="90000"/>
            </a:lnSpc>
            <a:spcBef>
              <a:spcPct val="0"/>
            </a:spcBef>
            <a:spcAft>
              <a:spcPct val="15000"/>
            </a:spcAft>
            <a:buFont typeface="Wingdings" panose="05000000000000000000" pitchFamily="2" charset="2"/>
            <a:buChar char="ü"/>
          </a:pPr>
          <a:endParaRPr lang="en-DE" sz="700" kern="1200" dirty="0">
            <a:solidFill>
              <a:schemeClr val="tx1">
                <a:lumMod val="75000"/>
                <a:lumOff val="25000"/>
              </a:schemeClr>
            </a:solidFill>
            <a:latin typeface="+mn-lt"/>
          </a:endParaRPr>
        </a:p>
        <a:p>
          <a:pPr marL="266700" lvl="1" indent="-266700" algn="l" defTabSz="622300">
            <a:lnSpc>
              <a:spcPct val="90000"/>
            </a:lnSpc>
            <a:spcBef>
              <a:spcPct val="0"/>
            </a:spcBef>
            <a:spcAft>
              <a:spcPct val="15000"/>
            </a:spcAft>
            <a:buFont typeface="Wingdings" panose="05000000000000000000" pitchFamily="2" charset="2"/>
            <a:buChar char="ü"/>
          </a:pPr>
          <a:r>
            <a:rPr lang="en-GB" sz="1400" kern="1200" dirty="0">
              <a:solidFill>
                <a:schemeClr val="tx1">
                  <a:lumMod val="75000"/>
                  <a:lumOff val="25000"/>
                </a:schemeClr>
              </a:solidFill>
              <a:latin typeface="+mn-lt"/>
            </a:rPr>
            <a:t>The Federal Government is responsible for the areas of HE admission &amp; HE degrees (Art. 72 Basic Law - R1) </a:t>
          </a:r>
          <a:endParaRPr lang="en-DE" sz="1400" kern="1200" dirty="0">
            <a:solidFill>
              <a:schemeClr val="tx1">
                <a:lumMod val="75000"/>
                <a:lumOff val="25000"/>
              </a:schemeClr>
            </a:solidFill>
            <a:latin typeface="+mn-lt"/>
          </a:endParaRPr>
        </a:p>
      </dsp:txBody>
      <dsp:txXfrm>
        <a:off x="3017" y="1192806"/>
        <a:ext cx="2941949" cy="2659904"/>
      </dsp:txXfrm>
    </dsp:sp>
    <dsp:sp modelId="{D6725C7E-048B-4FCE-9819-D23E3A416491}">
      <dsp:nvSpPr>
        <dsp:cNvPr id="0" name=""/>
        <dsp:cNvSpPr/>
      </dsp:nvSpPr>
      <dsp:spPr>
        <a:xfrm>
          <a:off x="3356839" y="16027"/>
          <a:ext cx="2941949" cy="1176779"/>
        </a:xfrm>
        <a:prstGeom prst="rect">
          <a:avLst/>
        </a:prstGeom>
        <a:solidFill>
          <a:schemeClr val="accent3">
            <a:lumMod val="50000"/>
          </a:schemeClr>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de-DE" sz="1800" b="0" kern="1200" dirty="0">
              <a:effectLst>
                <a:outerShdw blurRad="38100" dist="38100" dir="2700000" algn="tl">
                  <a:srgbClr val="000000">
                    <a:alpha val="43137"/>
                  </a:srgbClr>
                </a:outerShdw>
              </a:effectLst>
            </a:rPr>
            <a:t>IDEOLOGICAL &amp; SOCIAL PLURALISM</a:t>
          </a:r>
          <a:endParaRPr lang="en-GB" sz="1800" b="0" kern="1200" dirty="0">
            <a:effectLst>
              <a:outerShdw blurRad="38100" dist="38100" dir="2700000" algn="tl">
                <a:srgbClr val="000000">
                  <a:alpha val="43137"/>
                </a:srgbClr>
              </a:outerShdw>
            </a:effectLst>
          </a:endParaRPr>
        </a:p>
      </dsp:txBody>
      <dsp:txXfrm>
        <a:off x="3356839" y="16027"/>
        <a:ext cx="2941949" cy="1176779"/>
      </dsp:txXfrm>
    </dsp:sp>
    <dsp:sp modelId="{3264133F-EE34-43C7-A67E-6123455FA2F0}">
      <dsp:nvSpPr>
        <dsp:cNvPr id="0" name=""/>
        <dsp:cNvSpPr/>
      </dsp:nvSpPr>
      <dsp:spPr>
        <a:xfrm>
          <a:off x="3356839" y="1192806"/>
          <a:ext cx="2941949" cy="2659904"/>
        </a:xfrm>
        <a:prstGeom prst="rect">
          <a:avLst/>
        </a:prstGeom>
        <a:solidFill>
          <a:schemeClr val="bg1">
            <a:alpha val="90000"/>
          </a:schemeClr>
        </a:solidFill>
        <a:ln w="19050"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GB" sz="1600" kern="1200" dirty="0">
              <a:solidFill>
                <a:schemeClr val="tx1">
                  <a:lumMod val="75000"/>
                  <a:lumOff val="25000"/>
                </a:schemeClr>
              </a:solidFill>
              <a:latin typeface="+mn-lt"/>
            </a:rPr>
            <a:t>The freedom of curriculum design &amp; the independence of staff selection</a:t>
          </a:r>
          <a:endParaRPr lang="en-DE" sz="1600" kern="1200" dirty="0">
            <a:solidFill>
              <a:schemeClr val="tx1">
                <a:lumMod val="75000"/>
                <a:lumOff val="25000"/>
              </a:schemeClr>
            </a:solidFill>
            <a:latin typeface="+mn-lt"/>
          </a:endParaRPr>
        </a:p>
        <a:p>
          <a:pPr marL="171450" lvl="1" indent="-171450" algn="l" defTabSz="711200">
            <a:lnSpc>
              <a:spcPct val="90000"/>
            </a:lnSpc>
            <a:spcBef>
              <a:spcPct val="0"/>
            </a:spcBef>
            <a:spcAft>
              <a:spcPct val="15000"/>
            </a:spcAft>
            <a:buChar char="•"/>
          </a:pPr>
          <a:endParaRPr lang="en-DE" sz="1600" kern="1200" dirty="0">
            <a:solidFill>
              <a:schemeClr val="tx1">
                <a:lumMod val="75000"/>
                <a:lumOff val="25000"/>
              </a:schemeClr>
            </a:solidFill>
            <a:latin typeface="+mn-lt"/>
          </a:endParaRPr>
        </a:p>
        <a:p>
          <a:pPr marL="171450" lvl="1" indent="-171450" algn="l" defTabSz="711200">
            <a:lnSpc>
              <a:spcPct val="90000"/>
            </a:lnSpc>
            <a:spcBef>
              <a:spcPct val="0"/>
            </a:spcBef>
            <a:spcAft>
              <a:spcPct val="15000"/>
            </a:spcAft>
            <a:buChar char="•"/>
          </a:pPr>
          <a:r>
            <a:rPr lang="en-GB" sz="1600" kern="1200" dirty="0">
              <a:solidFill>
                <a:schemeClr val="tx1">
                  <a:lumMod val="75000"/>
                  <a:lumOff val="25000"/>
                </a:schemeClr>
              </a:solidFill>
              <a:latin typeface="+mn-lt"/>
            </a:rPr>
            <a:t>The plurality of confessions &amp; world views</a:t>
          </a:r>
          <a:endParaRPr lang="en-DE" sz="1600" kern="1200" dirty="0">
            <a:solidFill>
              <a:schemeClr val="tx1">
                <a:lumMod val="75000"/>
                <a:lumOff val="25000"/>
              </a:schemeClr>
            </a:solidFill>
            <a:latin typeface="+mn-lt"/>
          </a:endParaRPr>
        </a:p>
        <a:p>
          <a:pPr marL="171450" lvl="1" indent="-171450" algn="l" defTabSz="800100">
            <a:lnSpc>
              <a:spcPct val="90000"/>
            </a:lnSpc>
            <a:spcBef>
              <a:spcPct val="0"/>
            </a:spcBef>
            <a:spcAft>
              <a:spcPct val="15000"/>
            </a:spcAft>
            <a:buChar char="•"/>
          </a:pPr>
          <a:endParaRPr lang="en-DE" sz="1800" kern="1200" dirty="0">
            <a:solidFill>
              <a:schemeClr val="tx1">
                <a:lumMod val="75000"/>
                <a:lumOff val="25000"/>
              </a:schemeClr>
            </a:solidFill>
          </a:endParaRPr>
        </a:p>
      </dsp:txBody>
      <dsp:txXfrm>
        <a:off x="3356839" y="1192806"/>
        <a:ext cx="2941949" cy="2659904"/>
      </dsp:txXfrm>
    </dsp:sp>
    <dsp:sp modelId="{94FA750F-8B7A-482E-9C55-C05185DB8CDB}">
      <dsp:nvSpPr>
        <dsp:cNvPr id="0" name=""/>
        <dsp:cNvSpPr/>
      </dsp:nvSpPr>
      <dsp:spPr>
        <a:xfrm>
          <a:off x="6710662" y="16027"/>
          <a:ext cx="2941949" cy="1176779"/>
        </a:xfrm>
        <a:prstGeom prst="rect">
          <a:avLst/>
        </a:prstGeom>
        <a:solidFill>
          <a:srgbClr val="5C4032"/>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b="0" kern="1200" dirty="0">
              <a:effectLst>
                <a:outerShdw blurRad="38100" dist="38100" dir="2700000" algn="tl">
                  <a:srgbClr val="000000">
                    <a:alpha val="43137"/>
                  </a:srgbClr>
                </a:outerShdw>
              </a:effectLst>
            </a:rPr>
            <a:t>BOLOGNA PROCESS MEMBER </a:t>
          </a:r>
        </a:p>
      </dsp:txBody>
      <dsp:txXfrm>
        <a:off x="6710662" y="16027"/>
        <a:ext cx="2941949" cy="1176779"/>
      </dsp:txXfrm>
    </dsp:sp>
    <dsp:sp modelId="{D668A965-1E8C-425A-8946-605BF17EC3EF}">
      <dsp:nvSpPr>
        <dsp:cNvPr id="0" name=""/>
        <dsp:cNvSpPr/>
      </dsp:nvSpPr>
      <dsp:spPr>
        <a:xfrm>
          <a:off x="6710662" y="1192806"/>
          <a:ext cx="2941949" cy="2659904"/>
        </a:xfrm>
        <a:prstGeom prst="rect">
          <a:avLst/>
        </a:prstGeom>
        <a:solidFill>
          <a:schemeClr val="bg1">
            <a:alpha val="90000"/>
          </a:schemeClr>
        </a:solidFill>
        <a:ln w="19050"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GB" sz="1600" b="0" kern="1200" dirty="0">
              <a:solidFill>
                <a:schemeClr val="tx1">
                  <a:lumMod val="75000"/>
                  <a:lumOff val="25000"/>
                </a:schemeClr>
              </a:solidFill>
              <a:latin typeface="+mj-lt"/>
            </a:rPr>
            <a:t>Bachelor's degree: </a:t>
          </a:r>
          <a:r>
            <a:rPr lang="en-GB" sz="1600" b="0" i="0" kern="1200" dirty="0">
              <a:solidFill>
                <a:schemeClr val="tx1">
                  <a:lumMod val="75000"/>
                  <a:lumOff val="25000"/>
                </a:schemeClr>
              </a:solidFill>
              <a:effectLst/>
              <a:latin typeface="+mj-lt"/>
            </a:rPr>
            <a:t>6 semesters</a:t>
          </a:r>
          <a:endParaRPr lang="en-DE" sz="1600" kern="1200" dirty="0">
            <a:solidFill>
              <a:schemeClr val="tx1">
                <a:lumMod val="75000"/>
                <a:lumOff val="25000"/>
              </a:schemeClr>
            </a:solidFill>
            <a:latin typeface="+mj-lt"/>
          </a:endParaRPr>
        </a:p>
        <a:p>
          <a:pPr marL="171450" lvl="1" indent="-171450" algn="l" defTabSz="711200">
            <a:lnSpc>
              <a:spcPct val="90000"/>
            </a:lnSpc>
            <a:spcBef>
              <a:spcPct val="0"/>
            </a:spcBef>
            <a:spcAft>
              <a:spcPct val="15000"/>
            </a:spcAft>
            <a:buChar char="•"/>
          </a:pPr>
          <a:r>
            <a:rPr lang="en-GB" sz="1600" b="0" kern="1200" dirty="0">
              <a:solidFill>
                <a:schemeClr val="tx1">
                  <a:lumMod val="75000"/>
                  <a:lumOff val="25000"/>
                </a:schemeClr>
              </a:solidFill>
              <a:latin typeface="+mj-lt"/>
            </a:rPr>
            <a:t>Master's programme: </a:t>
          </a:r>
          <a:r>
            <a:rPr lang="en-GB" sz="1600" kern="1200" dirty="0">
              <a:solidFill>
                <a:schemeClr val="tx1">
                  <a:lumMod val="75000"/>
                  <a:lumOff val="25000"/>
                </a:schemeClr>
              </a:solidFill>
              <a:latin typeface="+mj-lt"/>
            </a:rPr>
            <a:t>2 - 4 semesters</a:t>
          </a:r>
        </a:p>
        <a:p>
          <a:pPr marL="171450" lvl="1" indent="-171450" algn="l" defTabSz="711200">
            <a:lnSpc>
              <a:spcPct val="90000"/>
            </a:lnSpc>
            <a:spcBef>
              <a:spcPct val="0"/>
            </a:spcBef>
            <a:spcAft>
              <a:spcPct val="15000"/>
            </a:spcAft>
            <a:buChar char="•"/>
          </a:pPr>
          <a:r>
            <a:rPr lang="en-GB" sz="1600" b="0" kern="1200" dirty="0">
              <a:solidFill>
                <a:schemeClr val="tx1">
                  <a:lumMod val="75000"/>
                  <a:lumOff val="25000"/>
                </a:schemeClr>
              </a:solidFill>
              <a:latin typeface="+mj-lt"/>
            </a:rPr>
            <a:t>Doctorate: </a:t>
          </a:r>
          <a:r>
            <a:rPr lang="en-GB" sz="1600" kern="1200" dirty="0">
              <a:solidFill>
                <a:schemeClr val="tx1">
                  <a:lumMod val="75000"/>
                  <a:lumOff val="25000"/>
                </a:schemeClr>
              </a:solidFill>
              <a:latin typeface="+mj-lt"/>
            </a:rPr>
            <a:t>individual duration</a:t>
          </a:r>
        </a:p>
        <a:p>
          <a:pPr marL="171450" lvl="1" indent="-171450" algn="l" defTabSz="711200">
            <a:lnSpc>
              <a:spcPct val="90000"/>
            </a:lnSpc>
            <a:spcBef>
              <a:spcPct val="0"/>
            </a:spcBef>
            <a:spcAft>
              <a:spcPct val="15000"/>
            </a:spcAft>
            <a:buChar char="•"/>
          </a:pPr>
          <a:endParaRPr lang="en-GB" sz="1600" b="1" kern="1200" dirty="0">
            <a:solidFill>
              <a:schemeClr val="tx1">
                <a:lumMod val="75000"/>
                <a:lumOff val="25000"/>
              </a:schemeClr>
            </a:solidFill>
            <a:latin typeface="+mj-lt"/>
          </a:endParaRPr>
        </a:p>
        <a:p>
          <a:pPr marL="171450" lvl="1" indent="-171450" algn="l" defTabSz="711200">
            <a:lnSpc>
              <a:spcPct val="90000"/>
            </a:lnSpc>
            <a:spcBef>
              <a:spcPct val="0"/>
            </a:spcBef>
            <a:spcAft>
              <a:spcPct val="15000"/>
            </a:spcAft>
            <a:buChar char="•"/>
          </a:pPr>
          <a:r>
            <a:rPr lang="en-GB" sz="1600" b="0" kern="1200" dirty="0">
              <a:solidFill>
                <a:schemeClr val="tx1">
                  <a:lumMod val="75000"/>
                  <a:lumOff val="25000"/>
                </a:schemeClr>
              </a:solidFill>
              <a:latin typeface="+mj-lt"/>
            </a:rPr>
            <a:t>ECTS</a:t>
          </a:r>
          <a:r>
            <a:rPr lang="en-GB" sz="1600" b="1" kern="1200" dirty="0">
              <a:solidFill>
                <a:schemeClr val="tx1">
                  <a:lumMod val="75000"/>
                  <a:lumOff val="25000"/>
                </a:schemeClr>
              </a:solidFill>
              <a:latin typeface="+mj-lt"/>
            </a:rPr>
            <a:t> </a:t>
          </a:r>
          <a:r>
            <a:rPr lang="en-GB" sz="1600" b="0" kern="1200" dirty="0">
              <a:solidFill>
                <a:schemeClr val="tx1">
                  <a:lumMod val="75000"/>
                  <a:lumOff val="25000"/>
                </a:schemeClr>
              </a:solidFill>
              <a:latin typeface="+mj-lt"/>
            </a:rPr>
            <a:t>(</a:t>
          </a:r>
          <a:r>
            <a:rPr lang="en-GB" sz="1600" b="0" i="0" kern="1200" dirty="0">
              <a:solidFill>
                <a:schemeClr val="tx1">
                  <a:lumMod val="75000"/>
                  <a:lumOff val="25000"/>
                </a:schemeClr>
              </a:solidFill>
              <a:latin typeface="+mj-lt"/>
            </a:rPr>
            <a:t>European Credit Transfer &amp; Accumulation System)</a:t>
          </a:r>
          <a:endParaRPr lang="en-DE" sz="1600" kern="1200" dirty="0">
            <a:solidFill>
              <a:schemeClr val="tx1">
                <a:lumMod val="75000"/>
                <a:lumOff val="25000"/>
              </a:schemeClr>
            </a:solidFill>
            <a:latin typeface="+mj-lt"/>
          </a:endParaRPr>
        </a:p>
      </dsp:txBody>
      <dsp:txXfrm>
        <a:off x="6710662" y="1192806"/>
        <a:ext cx="2941949" cy="26599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1E6717-53A4-4E6E-890C-D30EE5ED2D44}">
      <dsp:nvSpPr>
        <dsp:cNvPr id="0" name=""/>
        <dsp:cNvSpPr/>
      </dsp:nvSpPr>
      <dsp:spPr>
        <a:xfrm>
          <a:off x="0" y="455"/>
          <a:ext cx="2806574" cy="599040"/>
        </a:xfrm>
        <a:prstGeom prst="rect">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b="1" i="0" kern="1200" dirty="0">
              <a:effectLst/>
              <a:latin typeface="Calibri" panose="020F0502020204030204"/>
              <a:ea typeface="+mn-ea"/>
              <a:cs typeface="+mn-cs"/>
            </a:rPr>
            <a:t>210 universities for applied science </a:t>
          </a:r>
        </a:p>
        <a:p>
          <a:pPr marL="0" lvl="0" indent="0" algn="l" defTabSz="622300">
            <a:lnSpc>
              <a:spcPct val="90000"/>
            </a:lnSpc>
            <a:spcBef>
              <a:spcPct val="0"/>
            </a:spcBef>
            <a:spcAft>
              <a:spcPct val="35000"/>
            </a:spcAft>
            <a:buNone/>
          </a:pPr>
          <a:r>
            <a:rPr lang="en-GB" sz="1400" b="0" i="0" kern="1200" dirty="0" err="1">
              <a:solidFill>
                <a:schemeClr val="bg1">
                  <a:lumMod val="50000"/>
                </a:schemeClr>
              </a:solidFill>
              <a:effectLst/>
              <a:latin typeface="Calibri" panose="020F0502020204030204"/>
              <a:ea typeface="+mn-ea"/>
              <a:cs typeface="+mn-cs"/>
            </a:rPr>
            <a:t>Fachhochschule</a:t>
          </a:r>
          <a:r>
            <a:rPr lang="en-GB" sz="1400" b="0" i="0" kern="1200" dirty="0">
              <a:solidFill>
                <a:schemeClr val="bg1">
                  <a:lumMod val="50000"/>
                </a:schemeClr>
              </a:solidFill>
              <a:effectLst/>
              <a:latin typeface="Calibri" panose="020F0502020204030204"/>
              <a:ea typeface="+mn-ea"/>
              <a:cs typeface="+mn-cs"/>
            </a:rPr>
            <a:t> or FH</a:t>
          </a:r>
        </a:p>
      </dsp:txBody>
      <dsp:txXfrm>
        <a:off x="0" y="455"/>
        <a:ext cx="2806574" cy="599040"/>
      </dsp:txXfrm>
    </dsp:sp>
    <dsp:sp modelId="{AC89D250-CE3C-445E-8790-9A6D899FC9ED}">
      <dsp:nvSpPr>
        <dsp:cNvPr id="0" name=""/>
        <dsp:cNvSpPr/>
      </dsp:nvSpPr>
      <dsp:spPr>
        <a:xfrm>
          <a:off x="0" y="691655"/>
          <a:ext cx="2806574" cy="599040"/>
        </a:xfrm>
        <a:prstGeom prst="rect">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b="1" kern="1200" dirty="0">
              <a:effectLst/>
              <a:latin typeface="Calibri" panose="020F0502020204030204"/>
              <a:ea typeface="+mn-ea"/>
              <a:cs typeface="+mn-cs"/>
            </a:rPr>
            <a:t>108 universities </a:t>
          </a:r>
        </a:p>
        <a:p>
          <a:pPr marL="0" lvl="0" indent="0" algn="l" defTabSz="622300">
            <a:lnSpc>
              <a:spcPct val="90000"/>
            </a:lnSpc>
            <a:spcBef>
              <a:spcPct val="0"/>
            </a:spcBef>
            <a:spcAft>
              <a:spcPct val="35000"/>
            </a:spcAft>
            <a:buNone/>
          </a:pPr>
          <a:r>
            <a:rPr lang="en-GB" sz="1400" b="0" i="0" kern="1200" dirty="0">
              <a:solidFill>
                <a:schemeClr val="bg1">
                  <a:lumMod val="50000"/>
                </a:schemeClr>
              </a:solidFill>
              <a:effectLst/>
              <a:latin typeface="Calibri" panose="020F0502020204030204"/>
              <a:ea typeface="+mn-ea"/>
              <a:cs typeface="+mn-cs"/>
            </a:rPr>
            <a:t>Universität</a:t>
          </a:r>
        </a:p>
      </dsp:txBody>
      <dsp:txXfrm>
        <a:off x="0" y="691655"/>
        <a:ext cx="2806574" cy="599040"/>
      </dsp:txXfrm>
    </dsp:sp>
    <dsp:sp modelId="{430719F9-7D50-4368-B1C7-6BEF2F177279}">
      <dsp:nvSpPr>
        <dsp:cNvPr id="0" name=""/>
        <dsp:cNvSpPr/>
      </dsp:nvSpPr>
      <dsp:spPr>
        <a:xfrm>
          <a:off x="0" y="1382856"/>
          <a:ext cx="2806574" cy="599040"/>
        </a:xfrm>
        <a:prstGeom prst="rect">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b="1" kern="1200" dirty="0">
              <a:effectLst/>
              <a:latin typeface="Calibri" panose="020F0502020204030204"/>
              <a:ea typeface="+mn-ea"/>
              <a:cs typeface="+mn-cs"/>
            </a:rPr>
            <a:t>52 art colleges </a:t>
          </a:r>
        </a:p>
        <a:p>
          <a:pPr marL="0" lvl="0" indent="0" algn="l" defTabSz="622300">
            <a:lnSpc>
              <a:spcPct val="90000"/>
            </a:lnSpc>
            <a:spcBef>
              <a:spcPct val="0"/>
            </a:spcBef>
            <a:spcAft>
              <a:spcPct val="35000"/>
            </a:spcAft>
            <a:buNone/>
          </a:pPr>
          <a:r>
            <a:rPr lang="en-GB" sz="1400" b="0" i="0" kern="1200" dirty="0" err="1">
              <a:solidFill>
                <a:schemeClr val="bg1">
                  <a:lumMod val="50000"/>
                </a:schemeClr>
              </a:solidFill>
              <a:effectLst/>
              <a:latin typeface="Calibri" panose="020F0502020204030204"/>
              <a:ea typeface="+mn-ea"/>
              <a:cs typeface="+mn-cs"/>
            </a:rPr>
            <a:t>Kunsthochschulen</a:t>
          </a:r>
          <a:endParaRPr lang="en-GB" sz="1400" b="0" i="0" kern="1200" dirty="0">
            <a:solidFill>
              <a:schemeClr val="bg1">
                <a:lumMod val="50000"/>
              </a:schemeClr>
            </a:solidFill>
            <a:effectLst/>
            <a:latin typeface="Calibri" panose="020F0502020204030204"/>
            <a:ea typeface="+mn-ea"/>
            <a:cs typeface="+mn-cs"/>
          </a:endParaRPr>
        </a:p>
      </dsp:txBody>
      <dsp:txXfrm>
        <a:off x="0" y="1382856"/>
        <a:ext cx="2806574" cy="599040"/>
      </dsp:txXfrm>
    </dsp:sp>
    <dsp:sp modelId="{AFD7693C-C030-449E-9C7E-A66F066073C9}">
      <dsp:nvSpPr>
        <dsp:cNvPr id="0" name=""/>
        <dsp:cNvSpPr/>
      </dsp:nvSpPr>
      <dsp:spPr>
        <a:xfrm>
          <a:off x="0" y="2074056"/>
          <a:ext cx="2806574" cy="599040"/>
        </a:xfrm>
        <a:prstGeom prst="rect">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b="1" kern="1200" dirty="0">
              <a:effectLst/>
              <a:latin typeface="Calibri" panose="020F0502020204030204"/>
              <a:ea typeface="+mn-ea"/>
              <a:cs typeface="+mn-cs"/>
            </a:rPr>
            <a:t>30 administrative training institutes </a:t>
          </a:r>
        </a:p>
        <a:p>
          <a:pPr marL="0" lvl="0" indent="0" algn="l" defTabSz="622300">
            <a:lnSpc>
              <a:spcPct val="90000"/>
            </a:lnSpc>
            <a:spcBef>
              <a:spcPct val="0"/>
            </a:spcBef>
            <a:spcAft>
              <a:spcPct val="35000"/>
            </a:spcAft>
            <a:buNone/>
          </a:pPr>
          <a:r>
            <a:rPr lang="en-GB" sz="1400" b="0" i="0" kern="1200" dirty="0" err="1">
              <a:solidFill>
                <a:schemeClr val="bg1">
                  <a:lumMod val="50000"/>
                </a:schemeClr>
              </a:solidFill>
              <a:effectLst/>
              <a:latin typeface="Calibri" panose="020F0502020204030204"/>
              <a:ea typeface="+mn-ea"/>
              <a:cs typeface="+mn-cs"/>
            </a:rPr>
            <a:t>Verwaltungsfachhochschulen</a:t>
          </a:r>
          <a:endParaRPr lang="en-GB" sz="1400" b="0" i="0" kern="1200" dirty="0">
            <a:solidFill>
              <a:schemeClr val="bg1">
                <a:lumMod val="50000"/>
              </a:schemeClr>
            </a:solidFill>
            <a:effectLst/>
            <a:latin typeface="Calibri" panose="020F0502020204030204"/>
            <a:ea typeface="+mn-ea"/>
            <a:cs typeface="+mn-cs"/>
          </a:endParaRPr>
        </a:p>
      </dsp:txBody>
      <dsp:txXfrm>
        <a:off x="0" y="2074056"/>
        <a:ext cx="2806574" cy="599040"/>
      </dsp:txXfrm>
    </dsp:sp>
    <dsp:sp modelId="{39AC314F-7B89-4AA7-9AD0-19F65464C03B}">
      <dsp:nvSpPr>
        <dsp:cNvPr id="0" name=""/>
        <dsp:cNvSpPr/>
      </dsp:nvSpPr>
      <dsp:spPr>
        <a:xfrm>
          <a:off x="0" y="2765256"/>
          <a:ext cx="2806574" cy="599040"/>
        </a:xfrm>
        <a:prstGeom prst="rect">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b="1" kern="1200" dirty="0">
              <a:effectLst/>
              <a:latin typeface="Calibri" panose="020F0502020204030204"/>
              <a:ea typeface="+mn-ea"/>
              <a:cs typeface="+mn-cs"/>
            </a:rPr>
            <a:t>16 theological institutes </a:t>
          </a:r>
        </a:p>
        <a:p>
          <a:pPr marL="0" lvl="0" indent="0" algn="l" defTabSz="622300">
            <a:lnSpc>
              <a:spcPct val="90000"/>
            </a:lnSpc>
            <a:spcBef>
              <a:spcPct val="0"/>
            </a:spcBef>
            <a:spcAft>
              <a:spcPct val="35000"/>
            </a:spcAft>
            <a:buNone/>
          </a:pPr>
          <a:r>
            <a:rPr lang="en-GB" sz="1400" b="0" i="0" kern="1200" dirty="0" err="1">
              <a:solidFill>
                <a:schemeClr val="bg1">
                  <a:lumMod val="50000"/>
                </a:schemeClr>
              </a:solidFill>
              <a:effectLst/>
              <a:latin typeface="Calibri" panose="020F0502020204030204"/>
              <a:ea typeface="+mn-ea"/>
              <a:cs typeface="+mn-cs"/>
            </a:rPr>
            <a:t>Theologische</a:t>
          </a:r>
          <a:r>
            <a:rPr lang="en-GB" sz="1400" b="0" i="0" kern="1200" dirty="0">
              <a:solidFill>
                <a:schemeClr val="bg1">
                  <a:lumMod val="50000"/>
                </a:schemeClr>
              </a:solidFill>
              <a:effectLst/>
              <a:latin typeface="Calibri" panose="020F0502020204030204"/>
              <a:ea typeface="+mn-ea"/>
              <a:cs typeface="+mn-cs"/>
            </a:rPr>
            <a:t> </a:t>
          </a:r>
          <a:r>
            <a:rPr lang="en-GB" sz="1400" b="0" i="0" kern="1200" dirty="0" err="1">
              <a:solidFill>
                <a:schemeClr val="bg1">
                  <a:lumMod val="50000"/>
                </a:schemeClr>
              </a:solidFill>
              <a:effectLst/>
              <a:latin typeface="Calibri" panose="020F0502020204030204"/>
              <a:ea typeface="+mn-ea"/>
              <a:cs typeface="+mn-cs"/>
            </a:rPr>
            <a:t>Hochschulen</a:t>
          </a:r>
          <a:endParaRPr lang="en-GB" sz="1400" b="0" i="0" kern="1200" dirty="0">
            <a:solidFill>
              <a:schemeClr val="bg1">
                <a:lumMod val="50000"/>
              </a:schemeClr>
            </a:solidFill>
            <a:effectLst/>
            <a:latin typeface="Calibri" panose="020F0502020204030204"/>
            <a:ea typeface="+mn-ea"/>
            <a:cs typeface="+mn-cs"/>
          </a:endParaRPr>
        </a:p>
      </dsp:txBody>
      <dsp:txXfrm>
        <a:off x="0" y="2765256"/>
        <a:ext cx="2806574" cy="599040"/>
      </dsp:txXfrm>
    </dsp:sp>
    <dsp:sp modelId="{69235C6F-62B9-48E9-BA85-DEE1383EDB28}">
      <dsp:nvSpPr>
        <dsp:cNvPr id="0" name=""/>
        <dsp:cNvSpPr/>
      </dsp:nvSpPr>
      <dsp:spPr>
        <a:xfrm>
          <a:off x="0" y="3456456"/>
          <a:ext cx="2806574" cy="599040"/>
        </a:xfrm>
        <a:prstGeom prst="rect">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b="1" kern="1200" dirty="0">
              <a:effectLst/>
              <a:latin typeface="Calibri" panose="020F0502020204030204"/>
              <a:ea typeface="+mn-ea"/>
              <a:cs typeface="+mn-cs"/>
            </a:rPr>
            <a:t>6 teacher training colleges </a:t>
          </a:r>
        </a:p>
        <a:p>
          <a:pPr marL="0" lvl="0" indent="0" algn="l" defTabSz="622300">
            <a:lnSpc>
              <a:spcPct val="90000"/>
            </a:lnSpc>
            <a:spcBef>
              <a:spcPct val="0"/>
            </a:spcBef>
            <a:spcAft>
              <a:spcPct val="35000"/>
            </a:spcAft>
            <a:buNone/>
          </a:pPr>
          <a:r>
            <a:rPr lang="en-GB" sz="1400" b="0" i="0" kern="1200" dirty="0" err="1">
              <a:solidFill>
                <a:schemeClr val="bg1">
                  <a:lumMod val="50000"/>
                </a:schemeClr>
              </a:solidFill>
              <a:effectLst/>
              <a:latin typeface="Calibri" panose="020F0502020204030204"/>
              <a:ea typeface="+mn-ea"/>
              <a:cs typeface="+mn-cs"/>
            </a:rPr>
            <a:t>Pädagogische</a:t>
          </a:r>
          <a:r>
            <a:rPr lang="en-GB" sz="1400" b="0" i="0" kern="1200" dirty="0">
              <a:solidFill>
                <a:schemeClr val="bg1">
                  <a:lumMod val="50000"/>
                </a:schemeClr>
              </a:solidFill>
              <a:effectLst/>
              <a:latin typeface="Calibri" panose="020F0502020204030204"/>
              <a:ea typeface="+mn-ea"/>
              <a:cs typeface="+mn-cs"/>
            </a:rPr>
            <a:t> </a:t>
          </a:r>
          <a:r>
            <a:rPr lang="en-GB" sz="1400" b="0" i="0" kern="1200" dirty="0" err="1">
              <a:solidFill>
                <a:schemeClr val="bg1">
                  <a:lumMod val="50000"/>
                </a:schemeClr>
              </a:solidFill>
              <a:effectLst/>
              <a:latin typeface="Calibri" panose="020F0502020204030204"/>
              <a:ea typeface="+mn-ea"/>
              <a:cs typeface="+mn-cs"/>
            </a:rPr>
            <a:t>Hochschulen</a:t>
          </a:r>
          <a:endParaRPr lang="en-GB" sz="1400" b="0" i="0" kern="1200" dirty="0">
            <a:solidFill>
              <a:schemeClr val="bg1">
                <a:lumMod val="50000"/>
              </a:schemeClr>
            </a:solidFill>
            <a:effectLst/>
            <a:latin typeface="Calibri" panose="020F0502020204030204"/>
            <a:ea typeface="+mn-ea"/>
            <a:cs typeface="+mn-cs"/>
          </a:endParaRPr>
        </a:p>
      </dsp:txBody>
      <dsp:txXfrm>
        <a:off x="0" y="3456456"/>
        <a:ext cx="2806574" cy="5990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EAB5C0-6412-44C7-9134-0C0554FCA7D1}">
      <dsp:nvSpPr>
        <dsp:cNvPr id="0" name=""/>
        <dsp:cNvSpPr/>
      </dsp:nvSpPr>
      <dsp:spPr>
        <a:xfrm>
          <a:off x="188079" y="1153"/>
          <a:ext cx="1512962" cy="907777"/>
        </a:xfrm>
        <a:prstGeom prst="rect">
          <a:avLst/>
        </a:prstGeom>
        <a:solidFill>
          <a:schemeClr val="accent2">
            <a:alpha val="9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effectLst>
                <a:outerShdw blurRad="38100" dist="38100" dir="2700000" algn="tl">
                  <a:srgbClr val="000000">
                    <a:alpha val="43137"/>
                  </a:srgbClr>
                </a:outerShdw>
              </a:effectLst>
            </a:rPr>
            <a:t>Structure:</a:t>
          </a:r>
          <a:r>
            <a:rPr lang="en-GB" sz="1400" kern="1200" dirty="0">
              <a:effectLst>
                <a:outerShdw blurRad="38100" dist="38100" dir="2700000" algn="tl">
                  <a:srgbClr val="000000">
                    <a:alpha val="43137"/>
                  </a:srgbClr>
                </a:outerShdw>
              </a:effectLst>
            </a:rPr>
            <a:t>  </a:t>
          </a:r>
        </a:p>
        <a:p>
          <a:pPr marL="0" lvl="0" indent="0" algn="ctr" defTabSz="622300">
            <a:lnSpc>
              <a:spcPct val="90000"/>
            </a:lnSpc>
            <a:spcBef>
              <a:spcPct val="0"/>
            </a:spcBef>
            <a:spcAft>
              <a:spcPct val="35000"/>
            </a:spcAft>
            <a:buNone/>
          </a:pPr>
          <a:r>
            <a:rPr lang="en-GB" sz="1400" kern="1200" dirty="0">
              <a:effectLst>
                <a:outerShdw blurRad="38100" dist="38100" dir="2700000" algn="tl">
                  <a:srgbClr val="000000">
                    <a:alpha val="43137"/>
                  </a:srgbClr>
                </a:outerShdw>
              </a:effectLst>
            </a:rPr>
            <a:t>6 graduate-level courses </a:t>
          </a:r>
        </a:p>
      </dsp:txBody>
      <dsp:txXfrm>
        <a:off x="188079" y="1153"/>
        <a:ext cx="1512962" cy="907777"/>
      </dsp:txXfrm>
    </dsp:sp>
    <dsp:sp modelId="{398E6A20-17AA-4DF0-B03D-E35E472B1FA1}">
      <dsp:nvSpPr>
        <dsp:cNvPr id="0" name=""/>
        <dsp:cNvSpPr/>
      </dsp:nvSpPr>
      <dsp:spPr>
        <a:xfrm>
          <a:off x="1852337" y="1153"/>
          <a:ext cx="1512962" cy="907777"/>
        </a:xfrm>
        <a:prstGeom prst="rect">
          <a:avLst/>
        </a:prstGeom>
        <a:solidFill>
          <a:schemeClr val="accent2">
            <a:alpha val="90000"/>
            <a:hueOff val="0"/>
            <a:satOff val="0"/>
            <a:lumOff val="0"/>
            <a:alphaOff val="-8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effectLst>
                <a:outerShdw blurRad="38100" dist="38100" dir="2700000" algn="tl">
                  <a:srgbClr val="000000">
                    <a:alpha val="43137"/>
                  </a:srgbClr>
                </a:outerShdw>
              </a:effectLst>
            </a:rPr>
            <a:t>Duration:</a:t>
          </a:r>
          <a:r>
            <a:rPr lang="en-GB" sz="1400" kern="1200" dirty="0">
              <a:effectLst>
                <a:outerShdw blurRad="38100" dist="38100" dir="2700000" algn="tl">
                  <a:srgbClr val="000000">
                    <a:alpha val="43137"/>
                  </a:srgbClr>
                </a:outerShdw>
              </a:effectLst>
            </a:rPr>
            <a:t> </a:t>
          </a:r>
        </a:p>
        <a:p>
          <a:pPr marL="0" lvl="0" indent="0" algn="ctr" defTabSz="622300">
            <a:lnSpc>
              <a:spcPct val="90000"/>
            </a:lnSpc>
            <a:spcBef>
              <a:spcPct val="0"/>
            </a:spcBef>
            <a:spcAft>
              <a:spcPct val="35000"/>
            </a:spcAft>
            <a:buNone/>
          </a:pPr>
          <a:r>
            <a:rPr lang="en-GB" sz="1400" kern="1200" dirty="0">
              <a:effectLst>
                <a:outerShdw blurRad="38100" dist="38100" dir="2700000" algn="tl">
                  <a:srgbClr val="000000">
                    <a:alpha val="43137"/>
                  </a:srgbClr>
                </a:outerShdw>
              </a:effectLst>
            </a:rPr>
            <a:t>9 months</a:t>
          </a:r>
        </a:p>
      </dsp:txBody>
      <dsp:txXfrm>
        <a:off x="1852337" y="1153"/>
        <a:ext cx="1512962" cy="907777"/>
      </dsp:txXfrm>
    </dsp:sp>
    <dsp:sp modelId="{715B2AD8-20C0-4DD1-8364-7B505FCAFC44}">
      <dsp:nvSpPr>
        <dsp:cNvPr id="0" name=""/>
        <dsp:cNvSpPr/>
      </dsp:nvSpPr>
      <dsp:spPr>
        <a:xfrm>
          <a:off x="188079" y="1060226"/>
          <a:ext cx="1512962" cy="907777"/>
        </a:xfrm>
        <a:prstGeom prst="rect">
          <a:avLst/>
        </a:prstGeom>
        <a:solidFill>
          <a:schemeClr val="accent2">
            <a:alpha val="90000"/>
            <a:hueOff val="0"/>
            <a:satOff val="0"/>
            <a:lumOff val="0"/>
            <a:alphaOff val="-16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effectLst>
                <a:outerShdw blurRad="38100" dist="38100" dir="2700000" algn="tl">
                  <a:srgbClr val="000000">
                    <a:alpha val="43137"/>
                  </a:srgbClr>
                </a:outerShdw>
              </a:effectLst>
            </a:rPr>
            <a:t>Price: </a:t>
          </a:r>
          <a:r>
            <a:rPr lang="en-GB" sz="1400" kern="1200" dirty="0">
              <a:effectLst>
                <a:outerShdw blurRad="38100" dist="38100" dir="2700000" algn="tl">
                  <a:srgbClr val="000000">
                    <a:alpha val="43137"/>
                  </a:srgbClr>
                </a:outerShdw>
              </a:effectLst>
            </a:rPr>
            <a:t> </a:t>
          </a:r>
        </a:p>
        <a:p>
          <a:pPr marL="0" lvl="0" indent="0" algn="ctr" defTabSz="622300">
            <a:lnSpc>
              <a:spcPct val="90000"/>
            </a:lnSpc>
            <a:spcBef>
              <a:spcPct val="0"/>
            </a:spcBef>
            <a:spcAft>
              <a:spcPct val="35000"/>
            </a:spcAft>
            <a:buNone/>
          </a:pPr>
          <a:r>
            <a:rPr lang="en-GB" sz="1400" kern="1200" dirty="0">
              <a:effectLst>
                <a:outerShdw blurRad="38100" dist="38100" dir="2700000" algn="tl">
                  <a:srgbClr val="000000">
                    <a:alpha val="43137"/>
                  </a:srgbClr>
                </a:outerShdw>
              </a:effectLst>
            </a:rPr>
            <a:t>€1,089 - €1,210  </a:t>
          </a:r>
        </a:p>
      </dsp:txBody>
      <dsp:txXfrm>
        <a:off x="188079" y="1060226"/>
        <a:ext cx="1512962" cy="907777"/>
      </dsp:txXfrm>
    </dsp:sp>
    <dsp:sp modelId="{D606B355-758B-4E24-9E76-23BFAFEEF3C2}">
      <dsp:nvSpPr>
        <dsp:cNvPr id="0" name=""/>
        <dsp:cNvSpPr/>
      </dsp:nvSpPr>
      <dsp:spPr>
        <a:xfrm>
          <a:off x="1852337" y="1060226"/>
          <a:ext cx="1512962" cy="907777"/>
        </a:xfrm>
        <a:prstGeom prst="rect">
          <a:avLst/>
        </a:prstGeom>
        <a:solidFill>
          <a:schemeClr val="accent2">
            <a:alpha val="90000"/>
            <a:hueOff val="0"/>
            <a:satOff val="0"/>
            <a:lumOff val="0"/>
            <a:alphaOff val="-24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effectLst>
                <a:outerShdw blurRad="38100" dist="38100" dir="2700000" algn="tl">
                  <a:srgbClr val="000000">
                    <a:alpha val="43137"/>
                  </a:srgbClr>
                </a:outerShdw>
              </a:effectLst>
            </a:rPr>
            <a:t>Language:</a:t>
          </a:r>
          <a:r>
            <a:rPr lang="en-GB" sz="1400" kern="1200" dirty="0">
              <a:effectLst>
                <a:outerShdw blurRad="38100" dist="38100" dir="2700000" algn="tl">
                  <a:srgbClr val="000000">
                    <a:alpha val="43137"/>
                  </a:srgbClr>
                </a:outerShdw>
              </a:effectLst>
            </a:rPr>
            <a:t>  </a:t>
          </a:r>
        </a:p>
        <a:p>
          <a:pPr marL="0" lvl="0" indent="0" algn="ctr" defTabSz="622300">
            <a:lnSpc>
              <a:spcPct val="90000"/>
            </a:lnSpc>
            <a:spcBef>
              <a:spcPct val="0"/>
            </a:spcBef>
            <a:spcAft>
              <a:spcPct val="35000"/>
            </a:spcAft>
            <a:buNone/>
          </a:pPr>
          <a:r>
            <a:rPr lang="en-GB" sz="1400" kern="1200" dirty="0">
              <a:effectLst>
                <a:outerShdw blurRad="38100" dist="38100" dir="2700000" algn="tl">
                  <a:srgbClr val="000000">
                    <a:alpha val="43137"/>
                  </a:srgbClr>
                </a:outerShdw>
              </a:effectLst>
            </a:rPr>
            <a:t>English </a:t>
          </a:r>
        </a:p>
      </dsp:txBody>
      <dsp:txXfrm>
        <a:off x="1852337" y="1060226"/>
        <a:ext cx="1512962" cy="907777"/>
      </dsp:txXfrm>
    </dsp:sp>
    <dsp:sp modelId="{32C7AFA4-A925-4D7C-888A-F612EB2E6E05}">
      <dsp:nvSpPr>
        <dsp:cNvPr id="0" name=""/>
        <dsp:cNvSpPr/>
      </dsp:nvSpPr>
      <dsp:spPr>
        <a:xfrm>
          <a:off x="188079" y="2119300"/>
          <a:ext cx="1512962" cy="907777"/>
        </a:xfrm>
        <a:prstGeom prst="rect">
          <a:avLst/>
        </a:prstGeom>
        <a:solidFill>
          <a:schemeClr val="accent2">
            <a:alpha val="90000"/>
            <a:hueOff val="0"/>
            <a:satOff val="0"/>
            <a:lumOff val="0"/>
            <a:alphaOff val="-32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effectLst>
                <a:outerShdw blurRad="38100" dist="38100" dir="2700000" algn="tl">
                  <a:srgbClr val="000000">
                    <a:alpha val="43137"/>
                  </a:srgbClr>
                </a:outerShdw>
              </a:effectLst>
            </a:rPr>
            <a:t>Credits:</a:t>
          </a:r>
          <a:r>
            <a:rPr lang="en-GB" sz="1400" kern="1200" dirty="0">
              <a:effectLst>
                <a:outerShdw blurRad="38100" dist="38100" dir="2700000" algn="tl">
                  <a:srgbClr val="000000">
                    <a:alpha val="43137"/>
                  </a:srgbClr>
                </a:outerShdw>
              </a:effectLst>
            </a:rPr>
            <a:t> </a:t>
          </a:r>
        </a:p>
        <a:p>
          <a:pPr marL="0" lvl="0" indent="0" algn="ctr" defTabSz="622300">
            <a:lnSpc>
              <a:spcPct val="90000"/>
            </a:lnSpc>
            <a:spcBef>
              <a:spcPct val="0"/>
            </a:spcBef>
            <a:spcAft>
              <a:spcPct val="35000"/>
            </a:spcAft>
            <a:buNone/>
          </a:pPr>
          <a:r>
            <a:rPr lang="en-GB" sz="1400" kern="1200" dirty="0">
              <a:effectLst>
                <a:outerShdw blurRad="38100" dist="38100" dir="2700000" algn="tl">
                  <a:srgbClr val="000000">
                    <a:alpha val="43137"/>
                  </a:srgbClr>
                </a:outerShdw>
              </a:effectLst>
            </a:rPr>
            <a:t>15 ECTS </a:t>
          </a:r>
        </a:p>
      </dsp:txBody>
      <dsp:txXfrm>
        <a:off x="188079" y="2119300"/>
        <a:ext cx="1512962" cy="907777"/>
      </dsp:txXfrm>
    </dsp:sp>
    <dsp:sp modelId="{58614E54-A656-42D0-9570-AA59B8BFA2B1}">
      <dsp:nvSpPr>
        <dsp:cNvPr id="0" name=""/>
        <dsp:cNvSpPr/>
      </dsp:nvSpPr>
      <dsp:spPr>
        <a:xfrm>
          <a:off x="1852337" y="2119300"/>
          <a:ext cx="1512962" cy="907777"/>
        </a:xfrm>
        <a:prstGeom prst="rect">
          <a:avLst/>
        </a:prstGeom>
        <a:solidFill>
          <a:schemeClr val="accent2">
            <a:alpha val="90000"/>
            <a:hueOff val="0"/>
            <a:satOff val="0"/>
            <a:lumOff val="0"/>
            <a:alphaOff val="-4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effectLst>
                <a:outerShdw blurRad="38100" dist="38100" dir="2700000" algn="tl">
                  <a:srgbClr val="000000">
                    <a:alpha val="43137"/>
                  </a:srgbClr>
                </a:outerShdw>
              </a:effectLst>
            </a:rPr>
            <a:t>ZFU number:</a:t>
          </a:r>
          <a:r>
            <a:rPr lang="en-GB" sz="1400" kern="1200" dirty="0">
              <a:effectLst>
                <a:outerShdw blurRad="38100" dist="38100" dir="2700000" algn="tl">
                  <a:srgbClr val="000000">
                    <a:alpha val="43137"/>
                  </a:srgbClr>
                </a:outerShdw>
              </a:effectLst>
            </a:rPr>
            <a:t> </a:t>
          </a:r>
        </a:p>
        <a:p>
          <a:pPr marL="0" lvl="0" indent="0" algn="ctr" defTabSz="622300">
            <a:lnSpc>
              <a:spcPct val="90000"/>
            </a:lnSpc>
            <a:spcBef>
              <a:spcPct val="0"/>
            </a:spcBef>
            <a:spcAft>
              <a:spcPct val="35000"/>
            </a:spcAft>
            <a:buNone/>
          </a:pPr>
          <a:r>
            <a:rPr lang="en-GB" sz="1400" kern="1200" dirty="0">
              <a:effectLst>
                <a:outerShdw blurRad="38100" dist="38100" dir="2700000" algn="tl">
                  <a:srgbClr val="000000">
                    <a:alpha val="43137"/>
                  </a:srgbClr>
                </a:outerShdw>
              </a:effectLst>
            </a:rPr>
            <a:t>Not found </a:t>
          </a:r>
        </a:p>
      </dsp:txBody>
      <dsp:txXfrm>
        <a:off x="1852337" y="2119300"/>
        <a:ext cx="1512962" cy="90777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EAB5C0-6412-44C7-9134-0C0554FCA7D1}">
      <dsp:nvSpPr>
        <dsp:cNvPr id="0" name=""/>
        <dsp:cNvSpPr/>
      </dsp:nvSpPr>
      <dsp:spPr>
        <a:xfrm>
          <a:off x="188079" y="1153"/>
          <a:ext cx="1512962" cy="907777"/>
        </a:xfrm>
        <a:prstGeom prst="rect">
          <a:avLst/>
        </a:prstGeom>
        <a:solidFill>
          <a:schemeClr val="accent2">
            <a:alpha val="9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effectLst>
                <a:outerShdw blurRad="38100" dist="38100" dir="2700000" algn="tl">
                  <a:srgbClr val="000000">
                    <a:alpha val="43137"/>
                  </a:srgbClr>
                </a:outerShdw>
              </a:effectLst>
            </a:rPr>
            <a:t>Structure:</a:t>
          </a:r>
          <a:r>
            <a:rPr lang="en-GB" sz="1400" kern="1200" dirty="0">
              <a:effectLst>
                <a:outerShdw blurRad="38100" dist="38100" dir="2700000" algn="tl">
                  <a:srgbClr val="000000">
                    <a:alpha val="43137"/>
                  </a:srgbClr>
                </a:outerShdw>
              </a:effectLst>
            </a:rPr>
            <a:t>  </a:t>
          </a:r>
        </a:p>
        <a:p>
          <a:pPr marL="0" lvl="0" indent="0" algn="ctr" defTabSz="622300">
            <a:lnSpc>
              <a:spcPct val="90000"/>
            </a:lnSpc>
            <a:spcBef>
              <a:spcPct val="0"/>
            </a:spcBef>
            <a:spcAft>
              <a:spcPct val="35000"/>
            </a:spcAft>
            <a:buNone/>
          </a:pPr>
          <a:r>
            <a:rPr lang="en-GB" sz="1400" kern="1200" dirty="0">
              <a:effectLst>
                <a:outerShdw blurRad="38100" dist="38100" dir="2700000" algn="tl">
                  <a:srgbClr val="000000">
                    <a:alpha val="43137"/>
                  </a:srgbClr>
                </a:outerShdw>
              </a:effectLst>
            </a:rPr>
            <a:t>6 graduate-level courses </a:t>
          </a:r>
        </a:p>
      </dsp:txBody>
      <dsp:txXfrm>
        <a:off x="188079" y="1153"/>
        <a:ext cx="1512962" cy="907777"/>
      </dsp:txXfrm>
    </dsp:sp>
    <dsp:sp modelId="{398E6A20-17AA-4DF0-B03D-E35E472B1FA1}">
      <dsp:nvSpPr>
        <dsp:cNvPr id="0" name=""/>
        <dsp:cNvSpPr/>
      </dsp:nvSpPr>
      <dsp:spPr>
        <a:xfrm>
          <a:off x="1852337" y="1153"/>
          <a:ext cx="1512962" cy="907777"/>
        </a:xfrm>
        <a:prstGeom prst="rect">
          <a:avLst/>
        </a:prstGeom>
        <a:solidFill>
          <a:schemeClr val="accent2">
            <a:alpha val="90000"/>
            <a:hueOff val="0"/>
            <a:satOff val="0"/>
            <a:lumOff val="0"/>
            <a:alphaOff val="-8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effectLst>
                <a:outerShdw blurRad="38100" dist="38100" dir="2700000" algn="tl">
                  <a:srgbClr val="000000">
                    <a:alpha val="43137"/>
                  </a:srgbClr>
                </a:outerShdw>
              </a:effectLst>
            </a:rPr>
            <a:t>Duration:</a:t>
          </a:r>
          <a:r>
            <a:rPr lang="en-GB" sz="1400" kern="1200" dirty="0">
              <a:effectLst>
                <a:outerShdw blurRad="38100" dist="38100" dir="2700000" algn="tl">
                  <a:srgbClr val="000000">
                    <a:alpha val="43137"/>
                  </a:srgbClr>
                </a:outerShdw>
              </a:effectLst>
            </a:rPr>
            <a:t> </a:t>
          </a:r>
        </a:p>
        <a:p>
          <a:pPr marL="0" lvl="0" indent="0" algn="ctr" defTabSz="622300">
            <a:lnSpc>
              <a:spcPct val="90000"/>
            </a:lnSpc>
            <a:spcBef>
              <a:spcPct val="0"/>
            </a:spcBef>
            <a:spcAft>
              <a:spcPct val="35000"/>
            </a:spcAft>
            <a:buNone/>
          </a:pPr>
          <a:r>
            <a:rPr lang="en-GB" sz="1400" kern="1200" dirty="0">
              <a:effectLst>
                <a:outerShdw blurRad="38100" dist="38100" dir="2700000" algn="tl">
                  <a:srgbClr val="000000">
                    <a:alpha val="43137"/>
                  </a:srgbClr>
                </a:outerShdw>
              </a:effectLst>
            </a:rPr>
            <a:t>4 months</a:t>
          </a:r>
        </a:p>
      </dsp:txBody>
      <dsp:txXfrm>
        <a:off x="1852337" y="1153"/>
        <a:ext cx="1512962" cy="907777"/>
      </dsp:txXfrm>
    </dsp:sp>
    <dsp:sp modelId="{715B2AD8-20C0-4DD1-8364-7B505FCAFC44}">
      <dsp:nvSpPr>
        <dsp:cNvPr id="0" name=""/>
        <dsp:cNvSpPr/>
      </dsp:nvSpPr>
      <dsp:spPr>
        <a:xfrm>
          <a:off x="188079" y="1060226"/>
          <a:ext cx="1512962" cy="907777"/>
        </a:xfrm>
        <a:prstGeom prst="rect">
          <a:avLst/>
        </a:prstGeom>
        <a:solidFill>
          <a:schemeClr val="accent2">
            <a:alpha val="90000"/>
            <a:hueOff val="0"/>
            <a:satOff val="0"/>
            <a:lumOff val="0"/>
            <a:alphaOff val="-16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effectLst>
                <a:outerShdw blurRad="38100" dist="38100" dir="2700000" algn="tl">
                  <a:srgbClr val="000000">
                    <a:alpha val="43137"/>
                  </a:srgbClr>
                </a:outerShdw>
              </a:effectLst>
            </a:rPr>
            <a:t>Price: </a:t>
          </a:r>
          <a:r>
            <a:rPr lang="en-GB" sz="1400" kern="1200" dirty="0">
              <a:effectLst>
                <a:outerShdw blurRad="38100" dist="38100" dir="2700000" algn="tl">
                  <a:srgbClr val="000000">
                    <a:alpha val="43137"/>
                  </a:srgbClr>
                </a:outerShdw>
              </a:effectLst>
            </a:rPr>
            <a:t> </a:t>
          </a:r>
        </a:p>
        <a:p>
          <a:pPr marL="0" lvl="0" indent="0" algn="ctr" defTabSz="622300">
            <a:lnSpc>
              <a:spcPct val="90000"/>
            </a:lnSpc>
            <a:spcBef>
              <a:spcPct val="0"/>
            </a:spcBef>
            <a:spcAft>
              <a:spcPct val="35000"/>
            </a:spcAft>
            <a:buNone/>
          </a:pPr>
          <a:r>
            <a:rPr lang="en-GB" sz="1400" kern="1200" dirty="0">
              <a:effectLst>
                <a:outerShdw blurRad="38100" dist="38100" dir="2700000" algn="tl">
                  <a:srgbClr val="000000">
                    <a:alpha val="43137"/>
                  </a:srgbClr>
                </a:outerShdw>
              </a:effectLst>
            </a:rPr>
            <a:t>€996  </a:t>
          </a:r>
        </a:p>
      </dsp:txBody>
      <dsp:txXfrm>
        <a:off x="188079" y="1060226"/>
        <a:ext cx="1512962" cy="907777"/>
      </dsp:txXfrm>
    </dsp:sp>
    <dsp:sp modelId="{D606B355-758B-4E24-9E76-23BFAFEEF3C2}">
      <dsp:nvSpPr>
        <dsp:cNvPr id="0" name=""/>
        <dsp:cNvSpPr/>
      </dsp:nvSpPr>
      <dsp:spPr>
        <a:xfrm>
          <a:off x="1852337" y="1060226"/>
          <a:ext cx="1512962" cy="907777"/>
        </a:xfrm>
        <a:prstGeom prst="rect">
          <a:avLst/>
        </a:prstGeom>
        <a:solidFill>
          <a:schemeClr val="accent2">
            <a:alpha val="90000"/>
            <a:hueOff val="0"/>
            <a:satOff val="0"/>
            <a:lumOff val="0"/>
            <a:alphaOff val="-24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effectLst>
                <a:outerShdw blurRad="38100" dist="38100" dir="2700000" algn="tl">
                  <a:srgbClr val="000000">
                    <a:alpha val="43137"/>
                  </a:srgbClr>
                </a:outerShdw>
              </a:effectLst>
            </a:rPr>
            <a:t>Language:</a:t>
          </a:r>
          <a:r>
            <a:rPr lang="en-GB" sz="1400" kern="1200" dirty="0">
              <a:effectLst>
                <a:outerShdw blurRad="38100" dist="38100" dir="2700000" algn="tl">
                  <a:srgbClr val="000000">
                    <a:alpha val="43137"/>
                  </a:srgbClr>
                </a:outerShdw>
              </a:effectLst>
            </a:rPr>
            <a:t>  </a:t>
          </a:r>
        </a:p>
        <a:p>
          <a:pPr marL="0" lvl="0" indent="0" algn="ctr" defTabSz="622300">
            <a:lnSpc>
              <a:spcPct val="90000"/>
            </a:lnSpc>
            <a:spcBef>
              <a:spcPct val="0"/>
            </a:spcBef>
            <a:spcAft>
              <a:spcPct val="35000"/>
            </a:spcAft>
            <a:buNone/>
          </a:pPr>
          <a:r>
            <a:rPr lang="en-GB" sz="1400" kern="1200" dirty="0">
              <a:effectLst>
                <a:outerShdw blurRad="38100" dist="38100" dir="2700000" algn="tl">
                  <a:srgbClr val="000000">
                    <a:alpha val="43137"/>
                  </a:srgbClr>
                </a:outerShdw>
              </a:effectLst>
            </a:rPr>
            <a:t>German</a:t>
          </a:r>
        </a:p>
      </dsp:txBody>
      <dsp:txXfrm>
        <a:off x="1852337" y="1060226"/>
        <a:ext cx="1512962" cy="907777"/>
      </dsp:txXfrm>
    </dsp:sp>
    <dsp:sp modelId="{32C7AFA4-A925-4D7C-888A-F612EB2E6E05}">
      <dsp:nvSpPr>
        <dsp:cNvPr id="0" name=""/>
        <dsp:cNvSpPr/>
      </dsp:nvSpPr>
      <dsp:spPr>
        <a:xfrm>
          <a:off x="188079" y="2119300"/>
          <a:ext cx="1512962" cy="907777"/>
        </a:xfrm>
        <a:prstGeom prst="rect">
          <a:avLst/>
        </a:prstGeom>
        <a:solidFill>
          <a:schemeClr val="accent2">
            <a:alpha val="90000"/>
            <a:hueOff val="0"/>
            <a:satOff val="0"/>
            <a:lumOff val="0"/>
            <a:alphaOff val="-32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effectLst>
                <a:outerShdw blurRad="38100" dist="38100" dir="2700000" algn="tl">
                  <a:srgbClr val="000000">
                    <a:alpha val="43137"/>
                  </a:srgbClr>
                </a:outerShdw>
              </a:effectLst>
            </a:rPr>
            <a:t>Credits:</a:t>
          </a:r>
          <a:r>
            <a:rPr lang="en-GB" sz="1400" kern="1200" dirty="0">
              <a:effectLst>
                <a:outerShdw blurRad="38100" dist="38100" dir="2700000" algn="tl">
                  <a:srgbClr val="000000">
                    <a:alpha val="43137"/>
                  </a:srgbClr>
                </a:outerShdw>
              </a:effectLst>
            </a:rPr>
            <a:t> </a:t>
          </a:r>
        </a:p>
        <a:p>
          <a:pPr marL="0" lvl="0" indent="0" algn="ctr" defTabSz="622300">
            <a:lnSpc>
              <a:spcPct val="90000"/>
            </a:lnSpc>
            <a:spcBef>
              <a:spcPct val="0"/>
            </a:spcBef>
            <a:spcAft>
              <a:spcPct val="35000"/>
            </a:spcAft>
            <a:buNone/>
          </a:pPr>
          <a:r>
            <a:rPr lang="en-GB" sz="1400" kern="1200" dirty="0">
              <a:effectLst>
                <a:outerShdw blurRad="38100" dist="38100" dir="2700000" algn="tl">
                  <a:srgbClr val="000000">
                    <a:alpha val="43137"/>
                  </a:srgbClr>
                </a:outerShdw>
              </a:effectLst>
            </a:rPr>
            <a:t>5 ECTS </a:t>
          </a:r>
        </a:p>
      </dsp:txBody>
      <dsp:txXfrm>
        <a:off x="188079" y="2119300"/>
        <a:ext cx="1512962" cy="907777"/>
      </dsp:txXfrm>
    </dsp:sp>
    <dsp:sp modelId="{58614E54-A656-42D0-9570-AA59B8BFA2B1}">
      <dsp:nvSpPr>
        <dsp:cNvPr id="0" name=""/>
        <dsp:cNvSpPr/>
      </dsp:nvSpPr>
      <dsp:spPr>
        <a:xfrm>
          <a:off x="1852337" y="2119300"/>
          <a:ext cx="1512962" cy="907777"/>
        </a:xfrm>
        <a:prstGeom prst="rect">
          <a:avLst/>
        </a:prstGeom>
        <a:solidFill>
          <a:schemeClr val="accent2">
            <a:alpha val="90000"/>
            <a:hueOff val="0"/>
            <a:satOff val="0"/>
            <a:lumOff val="0"/>
            <a:alphaOff val="-4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effectLst>
                <a:outerShdw blurRad="38100" dist="38100" dir="2700000" algn="tl">
                  <a:srgbClr val="000000">
                    <a:alpha val="43137"/>
                  </a:srgbClr>
                </a:outerShdw>
              </a:effectLst>
            </a:rPr>
            <a:t>ZFU number:</a:t>
          </a:r>
          <a:r>
            <a:rPr lang="en-GB" sz="1400" kern="1200" dirty="0">
              <a:effectLst>
                <a:outerShdw blurRad="38100" dist="38100" dir="2700000" algn="tl">
                  <a:srgbClr val="000000">
                    <a:alpha val="43137"/>
                  </a:srgbClr>
                </a:outerShdw>
              </a:effectLst>
            </a:rPr>
            <a:t> </a:t>
          </a:r>
        </a:p>
        <a:p>
          <a:pPr marL="0" lvl="0" indent="0" algn="ctr" defTabSz="622300">
            <a:lnSpc>
              <a:spcPct val="90000"/>
            </a:lnSpc>
            <a:spcBef>
              <a:spcPct val="0"/>
            </a:spcBef>
            <a:spcAft>
              <a:spcPct val="35000"/>
            </a:spcAft>
            <a:buNone/>
          </a:pPr>
          <a:r>
            <a:rPr lang="en-GB" sz="1400" kern="1200" dirty="0">
              <a:effectLst>
                <a:outerShdw blurRad="38100" dist="38100" dir="2700000" algn="tl">
                  <a:srgbClr val="000000">
                    <a:alpha val="43137"/>
                  </a:srgbClr>
                </a:outerShdw>
              </a:effectLst>
            </a:rPr>
            <a:t>173017c </a:t>
          </a:r>
        </a:p>
      </dsp:txBody>
      <dsp:txXfrm>
        <a:off x="1852337" y="2119300"/>
        <a:ext cx="1512962" cy="90777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EAB5C0-6412-44C7-9134-0C0554FCA7D1}">
      <dsp:nvSpPr>
        <dsp:cNvPr id="0" name=""/>
        <dsp:cNvSpPr/>
      </dsp:nvSpPr>
      <dsp:spPr>
        <a:xfrm>
          <a:off x="188079" y="1153"/>
          <a:ext cx="1512962" cy="907777"/>
        </a:xfrm>
        <a:prstGeom prst="rect">
          <a:avLst/>
        </a:prstGeom>
        <a:solidFill>
          <a:schemeClr val="accent2">
            <a:alpha val="9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effectLst>
                <a:outerShdw blurRad="38100" dist="38100" dir="2700000" algn="tl">
                  <a:srgbClr val="000000">
                    <a:alpha val="43137"/>
                  </a:srgbClr>
                </a:outerShdw>
              </a:effectLst>
            </a:rPr>
            <a:t>Structure:</a:t>
          </a:r>
          <a:r>
            <a:rPr lang="en-GB" sz="1400" kern="1200" dirty="0">
              <a:effectLst>
                <a:outerShdw blurRad="38100" dist="38100" dir="2700000" algn="tl">
                  <a:srgbClr val="000000">
                    <a:alpha val="43137"/>
                  </a:srgbClr>
                </a:outerShdw>
              </a:effectLst>
            </a:rPr>
            <a:t>  </a:t>
          </a:r>
        </a:p>
        <a:p>
          <a:pPr marL="0" lvl="0" indent="0" algn="ctr" defTabSz="622300">
            <a:lnSpc>
              <a:spcPct val="90000"/>
            </a:lnSpc>
            <a:spcBef>
              <a:spcPct val="0"/>
            </a:spcBef>
            <a:spcAft>
              <a:spcPct val="35000"/>
            </a:spcAft>
            <a:buNone/>
          </a:pPr>
          <a:r>
            <a:rPr lang="en-GB" sz="1400" kern="1200" dirty="0">
              <a:effectLst>
                <a:outerShdw blurRad="38100" dist="38100" dir="2700000" algn="tl">
                  <a:srgbClr val="000000">
                    <a:alpha val="43137"/>
                  </a:srgbClr>
                </a:outerShdw>
              </a:effectLst>
            </a:rPr>
            <a:t>100% online learning </a:t>
          </a:r>
        </a:p>
      </dsp:txBody>
      <dsp:txXfrm>
        <a:off x="188079" y="1153"/>
        <a:ext cx="1512962" cy="907777"/>
      </dsp:txXfrm>
    </dsp:sp>
    <dsp:sp modelId="{398E6A20-17AA-4DF0-B03D-E35E472B1FA1}">
      <dsp:nvSpPr>
        <dsp:cNvPr id="0" name=""/>
        <dsp:cNvSpPr/>
      </dsp:nvSpPr>
      <dsp:spPr>
        <a:xfrm>
          <a:off x="1852337" y="1153"/>
          <a:ext cx="1512962" cy="907777"/>
        </a:xfrm>
        <a:prstGeom prst="rect">
          <a:avLst/>
        </a:prstGeom>
        <a:solidFill>
          <a:schemeClr val="accent2">
            <a:alpha val="90000"/>
            <a:hueOff val="0"/>
            <a:satOff val="0"/>
            <a:lumOff val="0"/>
            <a:alphaOff val="-8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effectLst>
                <a:outerShdw blurRad="38100" dist="38100" dir="2700000" algn="tl">
                  <a:srgbClr val="000000">
                    <a:alpha val="43137"/>
                  </a:srgbClr>
                </a:outerShdw>
              </a:effectLst>
            </a:rPr>
            <a:t>Duration:</a:t>
          </a:r>
          <a:r>
            <a:rPr lang="en-GB" sz="1400" kern="1200" dirty="0">
              <a:effectLst>
                <a:outerShdw blurRad="38100" dist="38100" dir="2700000" algn="tl">
                  <a:srgbClr val="000000">
                    <a:alpha val="43137"/>
                  </a:srgbClr>
                </a:outerShdw>
              </a:effectLst>
            </a:rPr>
            <a:t> </a:t>
          </a:r>
        </a:p>
        <a:p>
          <a:pPr marL="0" lvl="0" indent="0" algn="ctr" defTabSz="622300">
            <a:lnSpc>
              <a:spcPct val="90000"/>
            </a:lnSpc>
            <a:spcBef>
              <a:spcPct val="0"/>
            </a:spcBef>
            <a:spcAft>
              <a:spcPct val="35000"/>
            </a:spcAft>
            <a:buNone/>
          </a:pPr>
          <a:r>
            <a:rPr lang="en-GB" sz="1400" kern="1200" dirty="0">
              <a:effectLst>
                <a:outerShdw blurRad="38100" dist="38100" dir="2700000" algn="tl">
                  <a:srgbClr val="000000">
                    <a:alpha val="43137"/>
                  </a:srgbClr>
                </a:outerShdw>
              </a:effectLst>
            </a:rPr>
            <a:t>2 months</a:t>
          </a:r>
        </a:p>
      </dsp:txBody>
      <dsp:txXfrm>
        <a:off x="1852337" y="1153"/>
        <a:ext cx="1512962" cy="907777"/>
      </dsp:txXfrm>
    </dsp:sp>
    <dsp:sp modelId="{715B2AD8-20C0-4DD1-8364-7B505FCAFC44}">
      <dsp:nvSpPr>
        <dsp:cNvPr id="0" name=""/>
        <dsp:cNvSpPr/>
      </dsp:nvSpPr>
      <dsp:spPr>
        <a:xfrm>
          <a:off x="188079" y="1060226"/>
          <a:ext cx="1512962" cy="907777"/>
        </a:xfrm>
        <a:prstGeom prst="rect">
          <a:avLst/>
        </a:prstGeom>
        <a:solidFill>
          <a:schemeClr val="accent2">
            <a:alpha val="90000"/>
            <a:hueOff val="0"/>
            <a:satOff val="0"/>
            <a:lumOff val="0"/>
            <a:alphaOff val="-16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effectLst>
                <a:outerShdw blurRad="38100" dist="38100" dir="2700000" algn="tl">
                  <a:srgbClr val="000000">
                    <a:alpha val="43137"/>
                  </a:srgbClr>
                </a:outerShdw>
              </a:effectLst>
            </a:rPr>
            <a:t>Price: </a:t>
          </a:r>
          <a:r>
            <a:rPr lang="en-GB" sz="1400" kern="1200" dirty="0">
              <a:effectLst>
                <a:outerShdw blurRad="38100" dist="38100" dir="2700000" algn="tl">
                  <a:srgbClr val="000000">
                    <a:alpha val="43137"/>
                  </a:srgbClr>
                </a:outerShdw>
              </a:effectLst>
            </a:rPr>
            <a:t> </a:t>
          </a:r>
        </a:p>
        <a:p>
          <a:pPr marL="0" lvl="0" indent="0" algn="ctr" defTabSz="622300">
            <a:lnSpc>
              <a:spcPct val="90000"/>
            </a:lnSpc>
            <a:spcBef>
              <a:spcPct val="0"/>
            </a:spcBef>
            <a:spcAft>
              <a:spcPct val="35000"/>
            </a:spcAft>
            <a:buNone/>
          </a:pPr>
          <a:r>
            <a:rPr lang="en-GB" sz="1400" kern="1200" dirty="0">
              <a:effectLst>
                <a:outerShdw blurRad="38100" dist="38100" dir="2700000" algn="tl">
                  <a:srgbClr val="000000">
                    <a:alpha val="43137"/>
                  </a:srgbClr>
                </a:outerShdw>
              </a:effectLst>
            </a:rPr>
            <a:t>1150 €  </a:t>
          </a:r>
        </a:p>
      </dsp:txBody>
      <dsp:txXfrm>
        <a:off x="188079" y="1060226"/>
        <a:ext cx="1512962" cy="907777"/>
      </dsp:txXfrm>
    </dsp:sp>
    <dsp:sp modelId="{D606B355-758B-4E24-9E76-23BFAFEEF3C2}">
      <dsp:nvSpPr>
        <dsp:cNvPr id="0" name=""/>
        <dsp:cNvSpPr/>
      </dsp:nvSpPr>
      <dsp:spPr>
        <a:xfrm>
          <a:off x="1852337" y="1060226"/>
          <a:ext cx="1512962" cy="907777"/>
        </a:xfrm>
        <a:prstGeom prst="rect">
          <a:avLst/>
        </a:prstGeom>
        <a:solidFill>
          <a:schemeClr val="accent2">
            <a:alpha val="90000"/>
            <a:hueOff val="0"/>
            <a:satOff val="0"/>
            <a:lumOff val="0"/>
            <a:alphaOff val="-24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effectLst>
                <a:outerShdw blurRad="38100" dist="38100" dir="2700000" algn="tl">
                  <a:srgbClr val="000000">
                    <a:alpha val="43137"/>
                  </a:srgbClr>
                </a:outerShdw>
              </a:effectLst>
            </a:rPr>
            <a:t>Language:</a:t>
          </a:r>
          <a:r>
            <a:rPr lang="en-GB" sz="1400" kern="1200" dirty="0">
              <a:effectLst>
                <a:outerShdw blurRad="38100" dist="38100" dir="2700000" algn="tl">
                  <a:srgbClr val="000000">
                    <a:alpha val="43137"/>
                  </a:srgbClr>
                </a:outerShdw>
              </a:effectLst>
            </a:rPr>
            <a:t>  </a:t>
          </a:r>
        </a:p>
        <a:p>
          <a:pPr marL="0" lvl="0" indent="0" algn="ctr" defTabSz="622300">
            <a:lnSpc>
              <a:spcPct val="90000"/>
            </a:lnSpc>
            <a:spcBef>
              <a:spcPct val="0"/>
            </a:spcBef>
            <a:spcAft>
              <a:spcPct val="35000"/>
            </a:spcAft>
            <a:buNone/>
          </a:pPr>
          <a:r>
            <a:rPr lang="en-GB" sz="1400" kern="1200" dirty="0">
              <a:effectLst>
                <a:outerShdw blurRad="38100" dist="38100" dir="2700000" algn="tl">
                  <a:srgbClr val="000000">
                    <a:alpha val="43137"/>
                  </a:srgbClr>
                </a:outerShdw>
              </a:effectLst>
            </a:rPr>
            <a:t>German</a:t>
          </a:r>
        </a:p>
      </dsp:txBody>
      <dsp:txXfrm>
        <a:off x="1852337" y="1060226"/>
        <a:ext cx="1512962" cy="907777"/>
      </dsp:txXfrm>
    </dsp:sp>
    <dsp:sp modelId="{32C7AFA4-A925-4D7C-888A-F612EB2E6E05}">
      <dsp:nvSpPr>
        <dsp:cNvPr id="0" name=""/>
        <dsp:cNvSpPr/>
      </dsp:nvSpPr>
      <dsp:spPr>
        <a:xfrm>
          <a:off x="188079" y="2119300"/>
          <a:ext cx="1512962" cy="907777"/>
        </a:xfrm>
        <a:prstGeom prst="rect">
          <a:avLst/>
        </a:prstGeom>
        <a:solidFill>
          <a:schemeClr val="accent2">
            <a:alpha val="90000"/>
            <a:hueOff val="0"/>
            <a:satOff val="0"/>
            <a:lumOff val="0"/>
            <a:alphaOff val="-32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effectLst>
                <a:outerShdw blurRad="38100" dist="38100" dir="2700000" algn="tl">
                  <a:srgbClr val="000000">
                    <a:alpha val="43137"/>
                  </a:srgbClr>
                </a:outerShdw>
              </a:effectLst>
            </a:rPr>
            <a:t>Credits:</a:t>
          </a:r>
          <a:r>
            <a:rPr lang="en-GB" sz="1400" kern="1200" dirty="0">
              <a:effectLst>
                <a:outerShdw blurRad="38100" dist="38100" dir="2700000" algn="tl">
                  <a:srgbClr val="000000">
                    <a:alpha val="43137"/>
                  </a:srgbClr>
                </a:outerShdw>
              </a:effectLst>
            </a:rPr>
            <a:t> </a:t>
          </a:r>
        </a:p>
        <a:p>
          <a:pPr marL="0" lvl="0" indent="0" algn="ctr" defTabSz="622300">
            <a:lnSpc>
              <a:spcPct val="90000"/>
            </a:lnSpc>
            <a:spcBef>
              <a:spcPct val="0"/>
            </a:spcBef>
            <a:spcAft>
              <a:spcPct val="35000"/>
            </a:spcAft>
            <a:buNone/>
          </a:pPr>
          <a:r>
            <a:rPr lang="en-GB" sz="1400" kern="1200" dirty="0">
              <a:effectLst>
                <a:outerShdw blurRad="38100" dist="38100" dir="2700000" algn="tl">
                  <a:srgbClr val="000000">
                    <a:alpha val="43137"/>
                  </a:srgbClr>
                </a:outerShdw>
              </a:effectLst>
            </a:rPr>
            <a:t>8 ECTS </a:t>
          </a:r>
        </a:p>
      </dsp:txBody>
      <dsp:txXfrm>
        <a:off x="188079" y="2119300"/>
        <a:ext cx="1512962" cy="907777"/>
      </dsp:txXfrm>
    </dsp:sp>
    <dsp:sp modelId="{58614E54-A656-42D0-9570-AA59B8BFA2B1}">
      <dsp:nvSpPr>
        <dsp:cNvPr id="0" name=""/>
        <dsp:cNvSpPr/>
      </dsp:nvSpPr>
      <dsp:spPr>
        <a:xfrm>
          <a:off x="1852337" y="2119300"/>
          <a:ext cx="1512962" cy="907777"/>
        </a:xfrm>
        <a:prstGeom prst="rect">
          <a:avLst/>
        </a:prstGeom>
        <a:solidFill>
          <a:schemeClr val="accent2">
            <a:alpha val="90000"/>
            <a:hueOff val="0"/>
            <a:satOff val="0"/>
            <a:lumOff val="0"/>
            <a:alphaOff val="-4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effectLst>
                <a:outerShdw blurRad="38100" dist="38100" dir="2700000" algn="tl">
                  <a:srgbClr val="000000">
                    <a:alpha val="43137"/>
                  </a:srgbClr>
                </a:outerShdw>
              </a:effectLst>
            </a:rPr>
            <a:t>ZFU number:</a:t>
          </a:r>
          <a:r>
            <a:rPr lang="en-GB" sz="1400" kern="1200" dirty="0">
              <a:effectLst>
                <a:outerShdw blurRad="38100" dist="38100" dir="2700000" algn="tl">
                  <a:srgbClr val="000000">
                    <a:alpha val="43137"/>
                  </a:srgbClr>
                </a:outerShdw>
              </a:effectLst>
            </a:rPr>
            <a:t> </a:t>
          </a:r>
        </a:p>
        <a:p>
          <a:pPr marL="0" lvl="0" indent="0" algn="ctr" defTabSz="622300">
            <a:lnSpc>
              <a:spcPct val="90000"/>
            </a:lnSpc>
            <a:spcBef>
              <a:spcPct val="0"/>
            </a:spcBef>
            <a:spcAft>
              <a:spcPct val="35000"/>
            </a:spcAft>
            <a:buNone/>
          </a:pPr>
          <a:r>
            <a:rPr lang="en-GB" sz="1400" kern="1200" dirty="0">
              <a:effectLst>
                <a:outerShdw blurRad="38100" dist="38100" dir="2700000" algn="tl">
                  <a:srgbClr val="000000">
                    <a:alpha val="43137"/>
                  </a:srgbClr>
                </a:outerShdw>
              </a:effectLst>
            </a:rPr>
            <a:t>180518c</a:t>
          </a:r>
        </a:p>
      </dsp:txBody>
      <dsp:txXfrm>
        <a:off x="1852337" y="2119300"/>
        <a:ext cx="1512962" cy="90777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EAB5C0-6412-44C7-9134-0C0554FCA7D1}">
      <dsp:nvSpPr>
        <dsp:cNvPr id="0" name=""/>
        <dsp:cNvSpPr/>
      </dsp:nvSpPr>
      <dsp:spPr>
        <a:xfrm>
          <a:off x="188079" y="1153"/>
          <a:ext cx="1512962" cy="907777"/>
        </a:xfrm>
        <a:prstGeom prst="rect">
          <a:avLst/>
        </a:prstGeom>
        <a:solidFill>
          <a:schemeClr val="accent2">
            <a:alpha val="9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effectLst>
                <a:outerShdw blurRad="38100" dist="38100" dir="2700000" algn="tl">
                  <a:srgbClr val="000000">
                    <a:alpha val="43137"/>
                  </a:srgbClr>
                </a:outerShdw>
              </a:effectLst>
            </a:rPr>
            <a:t>Structure:</a:t>
          </a:r>
          <a:r>
            <a:rPr lang="en-GB" sz="1400" kern="1200" dirty="0">
              <a:effectLst>
                <a:outerShdw blurRad="38100" dist="38100" dir="2700000" algn="tl">
                  <a:srgbClr val="000000">
                    <a:alpha val="43137"/>
                  </a:srgbClr>
                </a:outerShdw>
              </a:effectLst>
            </a:rPr>
            <a:t>  </a:t>
          </a:r>
        </a:p>
        <a:p>
          <a:pPr marL="0" lvl="0" indent="0" algn="ctr" defTabSz="622300">
            <a:lnSpc>
              <a:spcPct val="90000"/>
            </a:lnSpc>
            <a:spcBef>
              <a:spcPct val="0"/>
            </a:spcBef>
            <a:spcAft>
              <a:spcPct val="35000"/>
            </a:spcAft>
            <a:buNone/>
          </a:pPr>
          <a:r>
            <a:rPr lang="en-GB" sz="1400" kern="1200" dirty="0">
              <a:effectLst>
                <a:outerShdw blurRad="38100" dist="38100" dir="2700000" algn="tl">
                  <a:srgbClr val="000000">
                    <a:alpha val="43137"/>
                  </a:srgbClr>
                </a:outerShdw>
              </a:effectLst>
            </a:rPr>
            <a:t>100% online learning </a:t>
          </a:r>
        </a:p>
      </dsp:txBody>
      <dsp:txXfrm>
        <a:off x="188079" y="1153"/>
        <a:ext cx="1512962" cy="907777"/>
      </dsp:txXfrm>
    </dsp:sp>
    <dsp:sp modelId="{398E6A20-17AA-4DF0-B03D-E35E472B1FA1}">
      <dsp:nvSpPr>
        <dsp:cNvPr id="0" name=""/>
        <dsp:cNvSpPr/>
      </dsp:nvSpPr>
      <dsp:spPr>
        <a:xfrm>
          <a:off x="1852337" y="1153"/>
          <a:ext cx="1512962" cy="907777"/>
        </a:xfrm>
        <a:prstGeom prst="rect">
          <a:avLst/>
        </a:prstGeom>
        <a:solidFill>
          <a:schemeClr val="accent2">
            <a:alpha val="90000"/>
            <a:hueOff val="0"/>
            <a:satOff val="0"/>
            <a:lumOff val="0"/>
            <a:alphaOff val="-8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effectLst>
                <a:outerShdw blurRad="38100" dist="38100" dir="2700000" algn="tl">
                  <a:srgbClr val="000000">
                    <a:alpha val="43137"/>
                  </a:srgbClr>
                </a:outerShdw>
              </a:effectLst>
            </a:rPr>
            <a:t>Duration:</a:t>
          </a:r>
          <a:r>
            <a:rPr lang="en-GB" sz="1400" kern="1200" dirty="0">
              <a:effectLst>
                <a:outerShdw blurRad="38100" dist="38100" dir="2700000" algn="tl">
                  <a:srgbClr val="000000">
                    <a:alpha val="43137"/>
                  </a:srgbClr>
                </a:outerShdw>
              </a:effectLst>
            </a:rPr>
            <a:t> </a:t>
          </a:r>
        </a:p>
        <a:p>
          <a:pPr marL="0" lvl="0" indent="0" algn="ctr" defTabSz="622300">
            <a:lnSpc>
              <a:spcPct val="90000"/>
            </a:lnSpc>
            <a:spcBef>
              <a:spcPct val="0"/>
            </a:spcBef>
            <a:spcAft>
              <a:spcPct val="35000"/>
            </a:spcAft>
            <a:buNone/>
          </a:pPr>
          <a:r>
            <a:rPr lang="en-GB" sz="1400" kern="1200" dirty="0">
              <a:effectLst>
                <a:outerShdw blurRad="38100" dist="38100" dir="2700000" algn="tl">
                  <a:srgbClr val="000000">
                    <a:alpha val="43137"/>
                  </a:srgbClr>
                </a:outerShdw>
              </a:effectLst>
            </a:rPr>
            <a:t>3 months</a:t>
          </a:r>
        </a:p>
      </dsp:txBody>
      <dsp:txXfrm>
        <a:off x="1852337" y="1153"/>
        <a:ext cx="1512962" cy="907777"/>
      </dsp:txXfrm>
    </dsp:sp>
    <dsp:sp modelId="{715B2AD8-20C0-4DD1-8364-7B505FCAFC44}">
      <dsp:nvSpPr>
        <dsp:cNvPr id="0" name=""/>
        <dsp:cNvSpPr/>
      </dsp:nvSpPr>
      <dsp:spPr>
        <a:xfrm>
          <a:off x="188079" y="1060226"/>
          <a:ext cx="1512962" cy="907777"/>
        </a:xfrm>
        <a:prstGeom prst="rect">
          <a:avLst/>
        </a:prstGeom>
        <a:solidFill>
          <a:schemeClr val="accent2">
            <a:alpha val="90000"/>
            <a:hueOff val="0"/>
            <a:satOff val="0"/>
            <a:lumOff val="0"/>
            <a:alphaOff val="-16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effectLst>
                <a:outerShdw blurRad="38100" dist="38100" dir="2700000" algn="tl">
                  <a:srgbClr val="000000">
                    <a:alpha val="43137"/>
                  </a:srgbClr>
                </a:outerShdw>
              </a:effectLst>
            </a:rPr>
            <a:t>Price: </a:t>
          </a:r>
          <a:r>
            <a:rPr lang="en-GB" sz="1400" kern="1200" dirty="0">
              <a:effectLst>
                <a:outerShdw blurRad="38100" dist="38100" dir="2700000" algn="tl">
                  <a:srgbClr val="000000">
                    <a:alpha val="43137"/>
                  </a:srgbClr>
                </a:outerShdw>
              </a:effectLst>
            </a:rPr>
            <a:t> </a:t>
          </a:r>
        </a:p>
        <a:p>
          <a:pPr marL="0" lvl="0" indent="0" algn="ctr" defTabSz="622300">
            <a:lnSpc>
              <a:spcPct val="90000"/>
            </a:lnSpc>
            <a:spcBef>
              <a:spcPct val="0"/>
            </a:spcBef>
            <a:spcAft>
              <a:spcPct val="35000"/>
            </a:spcAft>
            <a:buNone/>
          </a:pPr>
          <a:r>
            <a:rPr lang="en-GB" sz="1400" kern="1200" dirty="0">
              <a:effectLst>
                <a:outerShdw blurRad="38100" dist="38100" dir="2700000" algn="tl">
                  <a:srgbClr val="000000">
                    <a:alpha val="43137"/>
                  </a:srgbClr>
                </a:outerShdw>
              </a:effectLst>
            </a:rPr>
            <a:t>891 - 990 €  </a:t>
          </a:r>
        </a:p>
      </dsp:txBody>
      <dsp:txXfrm>
        <a:off x="188079" y="1060226"/>
        <a:ext cx="1512962" cy="907777"/>
      </dsp:txXfrm>
    </dsp:sp>
    <dsp:sp modelId="{D606B355-758B-4E24-9E76-23BFAFEEF3C2}">
      <dsp:nvSpPr>
        <dsp:cNvPr id="0" name=""/>
        <dsp:cNvSpPr/>
      </dsp:nvSpPr>
      <dsp:spPr>
        <a:xfrm>
          <a:off x="1852337" y="1060226"/>
          <a:ext cx="1512962" cy="907777"/>
        </a:xfrm>
        <a:prstGeom prst="rect">
          <a:avLst/>
        </a:prstGeom>
        <a:solidFill>
          <a:schemeClr val="accent2">
            <a:alpha val="90000"/>
            <a:hueOff val="0"/>
            <a:satOff val="0"/>
            <a:lumOff val="0"/>
            <a:alphaOff val="-24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effectLst>
                <a:outerShdw blurRad="38100" dist="38100" dir="2700000" algn="tl">
                  <a:srgbClr val="000000">
                    <a:alpha val="43137"/>
                  </a:srgbClr>
                </a:outerShdw>
              </a:effectLst>
            </a:rPr>
            <a:t>Language:</a:t>
          </a:r>
          <a:r>
            <a:rPr lang="en-GB" sz="1400" kern="1200" dirty="0">
              <a:effectLst>
                <a:outerShdw blurRad="38100" dist="38100" dir="2700000" algn="tl">
                  <a:srgbClr val="000000">
                    <a:alpha val="43137"/>
                  </a:srgbClr>
                </a:outerShdw>
              </a:effectLst>
            </a:rPr>
            <a:t>  </a:t>
          </a:r>
        </a:p>
        <a:p>
          <a:pPr marL="0" lvl="0" indent="0" algn="ctr" defTabSz="622300">
            <a:lnSpc>
              <a:spcPct val="90000"/>
            </a:lnSpc>
            <a:spcBef>
              <a:spcPct val="0"/>
            </a:spcBef>
            <a:spcAft>
              <a:spcPct val="35000"/>
            </a:spcAft>
            <a:buNone/>
          </a:pPr>
          <a:r>
            <a:rPr lang="en-GB" sz="1400" kern="1200" dirty="0">
              <a:effectLst>
                <a:outerShdw blurRad="38100" dist="38100" dir="2700000" algn="tl">
                  <a:srgbClr val="000000">
                    <a:alpha val="43137"/>
                  </a:srgbClr>
                </a:outerShdw>
              </a:effectLst>
            </a:rPr>
            <a:t>German</a:t>
          </a:r>
        </a:p>
      </dsp:txBody>
      <dsp:txXfrm>
        <a:off x="1852337" y="1060226"/>
        <a:ext cx="1512962" cy="907777"/>
      </dsp:txXfrm>
    </dsp:sp>
    <dsp:sp modelId="{32C7AFA4-A925-4D7C-888A-F612EB2E6E05}">
      <dsp:nvSpPr>
        <dsp:cNvPr id="0" name=""/>
        <dsp:cNvSpPr/>
      </dsp:nvSpPr>
      <dsp:spPr>
        <a:xfrm>
          <a:off x="188079" y="2119300"/>
          <a:ext cx="1512962" cy="907777"/>
        </a:xfrm>
        <a:prstGeom prst="rect">
          <a:avLst/>
        </a:prstGeom>
        <a:solidFill>
          <a:schemeClr val="accent2">
            <a:alpha val="90000"/>
            <a:hueOff val="0"/>
            <a:satOff val="0"/>
            <a:lumOff val="0"/>
            <a:alphaOff val="-32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effectLst>
                <a:outerShdw blurRad="38100" dist="38100" dir="2700000" algn="tl">
                  <a:srgbClr val="000000">
                    <a:alpha val="43137"/>
                  </a:srgbClr>
                </a:outerShdw>
              </a:effectLst>
            </a:rPr>
            <a:t>Credits:</a:t>
          </a:r>
          <a:r>
            <a:rPr lang="en-GB" sz="1400" kern="1200" dirty="0">
              <a:effectLst>
                <a:outerShdw blurRad="38100" dist="38100" dir="2700000" algn="tl">
                  <a:srgbClr val="000000">
                    <a:alpha val="43137"/>
                  </a:srgbClr>
                </a:outerShdw>
              </a:effectLst>
            </a:rPr>
            <a:t> </a:t>
          </a:r>
        </a:p>
        <a:p>
          <a:pPr marL="0" lvl="0" indent="0" algn="ctr" defTabSz="622300">
            <a:lnSpc>
              <a:spcPct val="90000"/>
            </a:lnSpc>
            <a:spcBef>
              <a:spcPct val="0"/>
            </a:spcBef>
            <a:spcAft>
              <a:spcPct val="35000"/>
            </a:spcAft>
            <a:buNone/>
          </a:pPr>
          <a:r>
            <a:rPr lang="en-GB" sz="1400" kern="1200" dirty="0">
              <a:effectLst>
                <a:outerShdw blurRad="38100" dist="38100" dir="2700000" algn="tl">
                  <a:srgbClr val="000000">
                    <a:alpha val="43137"/>
                  </a:srgbClr>
                </a:outerShdw>
              </a:effectLst>
            </a:rPr>
            <a:t>Yes, but number is not given </a:t>
          </a:r>
        </a:p>
      </dsp:txBody>
      <dsp:txXfrm>
        <a:off x="188079" y="2119300"/>
        <a:ext cx="1512962" cy="907777"/>
      </dsp:txXfrm>
    </dsp:sp>
    <dsp:sp modelId="{58614E54-A656-42D0-9570-AA59B8BFA2B1}">
      <dsp:nvSpPr>
        <dsp:cNvPr id="0" name=""/>
        <dsp:cNvSpPr/>
      </dsp:nvSpPr>
      <dsp:spPr>
        <a:xfrm>
          <a:off x="1852337" y="2119300"/>
          <a:ext cx="1512962" cy="907777"/>
        </a:xfrm>
        <a:prstGeom prst="rect">
          <a:avLst/>
        </a:prstGeom>
        <a:solidFill>
          <a:schemeClr val="accent2">
            <a:alpha val="90000"/>
            <a:hueOff val="0"/>
            <a:satOff val="0"/>
            <a:lumOff val="0"/>
            <a:alphaOff val="-4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effectLst>
                <a:outerShdw blurRad="38100" dist="38100" dir="2700000" algn="tl">
                  <a:srgbClr val="000000">
                    <a:alpha val="43137"/>
                  </a:srgbClr>
                </a:outerShdw>
              </a:effectLst>
            </a:rPr>
            <a:t>ZFU number:</a:t>
          </a:r>
          <a:r>
            <a:rPr lang="en-GB" sz="1400" kern="1200" dirty="0">
              <a:effectLst>
                <a:outerShdw blurRad="38100" dist="38100" dir="2700000" algn="tl">
                  <a:srgbClr val="000000">
                    <a:alpha val="43137"/>
                  </a:srgbClr>
                </a:outerShdw>
              </a:effectLst>
            </a:rPr>
            <a:t> </a:t>
          </a:r>
        </a:p>
        <a:p>
          <a:pPr marL="0" lvl="0" indent="0" algn="ctr" defTabSz="622300">
            <a:lnSpc>
              <a:spcPct val="90000"/>
            </a:lnSpc>
            <a:spcBef>
              <a:spcPct val="0"/>
            </a:spcBef>
            <a:spcAft>
              <a:spcPct val="35000"/>
            </a:spcAft>
            <a:buNone/>
          </a:pPr>
          <a:r>
            <a:rPr lang="en-GB" sz="1400" kern="1200" dirty="0">
              <a:effectLst>
                <a:outerShdw blurRad="38100" dist="38100" dir="2700000" algn="tl">
                  <a:srgbClr val="000000">
                    <a:alpha val="43137"/>
                  </a:srgbClr>
                </a:outerShdw>
              </a:effectLst>
            </a:rPr>
            <a:t>180518c</a:t>
          </a:r>
        </a:p>
      </dsp:txBody>
      <dsp:txXfrm>
        <a:off x="1852337" y="2119300"/>
        <a:ext cx="1512962" cy="907777"/>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EB5181-5E59-412A-A5B2-FEC1F201CCE8}" type="datetimeFigureOut">
              <a:rPr lang="en-US" smtClean="0"/>
              <a:t>11/8/2022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446EF2-333B-4906-B381-0A67BC0552F3}" type="slidenum">
              <a:rPr lang="en-US" smtClean="0"/>
              <a:t>‹#›</a:t>
            </a:fld>
            <a:endParaRPr lang="en-US" dirty="0"/>
          </a:p>
        </p:txBody>
      </p:sp>
    </p:spTree>
    <p:extLst>
      <p:ext uri="{BB962C8B-B14F-4D97-AF65-F5344CB8AC3E}">
        <p14:creationId xmlns:p14="http://schemas.microsoft.com/office/powerpoint/2010/main" val="275392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446EF2-333B-4906-B381-0A67BC0552F3}" type="slidenum">
              <a:rPr lang="en-US" smtClean="0"/>
              <a:t>1</a:t>
            </a:fld>
            <a:endParaRPr lang="en-US" dirty="0"/>
          </a:p>
        </p:txBody>
      </p:sp>
    </p:spTree>
    <p:extLst>
      <p:ext uri="{BB962C8B-B14F-4D97-AF65-F5344CB8AC3E}">
        <p14:creationId xmlns:p14="http://schemas.microsoft.com/office/powerpoint/2010/main" val="579594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Speaking about the German public universities offering micro-credentials, since 2017, RWTH Aachen University has been the first German university to offer the possibility of acquiring a Micro-Master's degree in "Managing Technology &amp; Innovation: How to deal with disruptive change" via the digital learning platform edX. This can then be credited as part of a fully-fledged Master's programme</a:t>
            </a:r>
          </a:p>
          <a:p>
            <a:endParaRPr lang="en-GB" dirty="0"/>
          </a:p>
          <a:p>
            <a:r>
              <a:rPr lang="en-GB" dirty="0"/>
              <a:t>With more than 47,000 students enrolled in 144 study programs, it is the largest technical university in Germany. </a:t>
            </a:r>
          </a:p>
          <a:p>
            <a:r>
              <a:rPr lang="en-GB" dirty="0"/>
              <a:t>It was developed by the Technology, Innovation, Marketing, Entrepreneurship (TIME) Research Area at RWTH’s School of Business and Economics. The program is supported and certified by the newly founded RWTH Business School. </a:t>
            </a:r>
          </a:p>
          <a:p>
            <a:endParaRPr lang="en-GB" dirty="0"/>
          </a:p>
        </p:txBody>
      </p:sp>
      <p:sp>
        <p:nvSpPr>
          <p:cNvPr id="4" name="Slide Number Placeholder 3"/>
          <p:cNvSpPr>
            <a:spLocks noGrp="1"/>
          </p:cNvSpPr>
          <p:nvPr>
            <p:ph type="sldNum" sz="quarter" idx="5"/>
          </p:nvPr>
        </p:nvSpPr>
        <p:spPr/>
        <p:txBody>
          <a:bodyPr/>
          <a:lstStyle/>
          <a:p>
            <a:fld id="{27446EF2-333B-4906-B381-0A67BC0552F3}" type="slidenum">
              <a:rPr lang="en-US" smtClean="0"/>
              <a:t>10</a:t>
            </a:fld>
            <a:endParaRPr lang="en-US" dirty="0"/>
          </a:p>
        </p:txBody>
      </p:sp>
    </p:spTree>
    <p:extLst>
      <p:ext uri="{BB962C8B-B14F-4D97-AF65-F5344CB8AC3E}">
        <p14:creationId xmlns:p14="http://schemas.microsoft.com/office/powerpoint/2010/main" val="4240165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Private German universities are already visibly more active in this field, apparently seeking to open up an additional market for themselves with academic micro-credentials and micro-degrees, often addressing the affluent target group of employees and lifelong learners. For example, the private Stuttgart-based </a:t>
            </a:r>
            <a:r>
              <a:rPr lang="en-GB" b="1" dirty="0"/>
              <a:t>AKAD University </a:t>
            </a:r>
            <a:r>
              <a:rPr lang="en-GB" dirty="0"/>
              <a:t>(a pure distance learning university) offers an online course on the topic of "Digital Transformation", which is also called a "Nano-Degree". Participants receive digital access to all learning content for a maximum of six months and can access it flexibly in terms of time. Those who subsequently pass the voluntary exam receive a digital certificate and can have their Nano-Degree credited as a module towards a Bachelor's degree or more comprehensive further education at AKAD.25 </a:t>
            </a:r>
          </a:p>
        </p:txBody>
      </p:sp>
      <p:sp>
        <p:nvSpPr>
          <p:cNvPr id="4" name="Slide Number Placeholder 3"/>
          <p:cNvSpPr>
            <a:spLocks noGrp="1"/>
          </p:cNvSpPr>
          <p:nvPr>
            <p:ph type="sldNum" sz="quarter" idx="5"/>
          </p:nvPr>
        </p:nvSpPr>
        <p:spPr/>
        <p:txBody>
          <a:bodyPr/>
          <a:lstStyle/>
          <a:p>
            <a:fld id="{27446EF2-333B-4906-B381-0A67BC0552F3}" type="slidenum">
              <a:rPr lang="en-US" smtClean="0"/>
              <a:t>11</a:t>
            </a:fld>
            <a:endParaRPr lang="en-US" dirty="0"/>
          </a:p>
        </p:txBody>
      </p:sp>
    </p:spTree>
    <p:extLst>
      <p:ext uri="{BB962C8B-B14F-4D97-AF65-F5344CB8AC3E}">
        <p14:creationId xmlns:p14="http://schemas.microsoft.com/office/powerpoint/2010/main" val="2460126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446EF2-333B-4906-B381-0A67BC0552F3}" type="slidenum">
              <a:rPr lang="en-US" smtClean="0"/>
              <a:t>12</a:t>
            </a:fld>
            <a:endParaRPr lang="en-US" dirty="0"/>
          </a:p>
        </p:txBody>
      </p:sp>
    </p:spTree>
    <p:extLst>
      <p:ext uri="{BB962C8B-B14F-4D97-AF65-F5344CB8AC3E}">
        <p14:creationId xmlns:p14="http://schemas.microsoft.com/office/powerpoint/2010/main" val="1081982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446EF2-333B-4906-B381-0A67BC0552F3}" type="slidenum">
              <a:rPr lang="en-US" smtClean="0"/>
              <a:t>13</a:t>
            </a:fld>
            <a:endParaRPr lang="en-US" dirty="0"/>
          </a:p>
        </p:txBody>
      </p:sp>
    </p:spTree>
    <p:extLst>
      <p:ext uri="{BB962C8B-B14F-4D97-AF65-F5344CB8AC3E}">
        <p14:creationId xmlns:p14="http://schemas.microsoft.com/office/powerpoint/2010/main" val="3308070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that despite the growing interest in micro-credentials, the attitude towards it as part of the traditional general education system in Germany is not as unequivocal. The Federal Government expresses scepticism and points out that micro-credentials could represent a disproportionate administrative or financial burden for the Member States, as they could overlap with other existing structures. Moreover, from the German point of view, there is a general danger that the value of qualifications in all educational sectors will be diluted.</a:t>
            </a:r>
          </a:p>
        </p:txBody>
      </p:sp>
      <p:sp>
        <p:nvSpPr>
          <p:cNvPr id="4" name="Slide Number Placeholder 3"/>
          <p:cNvSpPr>
            <a:spLocks noGrp="1"/>
          </p:cNvSpPr>
          <p:nvPr>
            <p:ph type="sldNum" sz="quarter" idx="5"/>
          </p:nvPr>
        </p:nvSpPr>
        <p:spPr/>
        <p:txBody>
          <a:bodyPr/>
          <a:lstStyle/>
          <a:p>
            <a:fld id="{27446EF2-333B-4906-B381-0A67BC0552F3}" type="slidenum">
              <a:rPr lang="en-US" smtClean="0"/>
              <a:t>14</a:t>
            </a:fld>
            <a:endParaRPr lang="en-US" dirty="0"/>
          </a:p>
        </p:txBody>
      </p:sp>
    </p:spTree>
    <p:extLst>
      <p:ext uri="{BB962C8B-B14F-4D97-AF65-F5344CB8AC3E}">
        <p14:creationId xmlns:p14="http://schemas.microsoft.com/office/powerpoint/2010/main" val="3746010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Majority of institutions in Germany have a strong focus on academic research and technological inventions. Innovation is perceived as the driver of the global economy and academics are provided with important stimulus for continuous progress.</a:t>
            </a:r>
          </a:p>
          <a:p>
            <a:r>
              <a:rPr lang="en-GB" dirty="0"/>
              <a:t> Duale </a:t>
            </a:r>
            <a:r>
              <a:rPr lang="en-GB" dirty="0" err="1"/>
              <a:t>Ausbildung</a:t>
            </a:r>
            <a:r>
              <a:rPr lang="en-GB" dirty="0"/>
              <a:t> (the dual education system) allows pupils in vocational courses to do in-service training in a company as well as at a state school. It is more popular in Germany than anywhere else in the world and is a role model for other countries.</a:t>
            </a:r>
            <a:endParaRPr lang="en-DE" dirty="0"/>
          </a:p>
        </p:txBody>
      </p:sp>
      <p:sp>
        <p:nvSpPr>
          <p:cNvPr id="4" name="Slide Number Placeholder 3"/>
          <p:cNvSpPr>
            <a:spLocks noGrp="1"/>
          </p:cNvSpPr>
          <p:nvPr>
            <p:ph type="sldNum" sz="quarter" idx="5"/>
          </p:nvPr>
        </p:nvSpPr>
        <p:spPr/>
        <p:txBody>
          <a:bodyPr/>
          <a:lstStyle/>
          <a:p>
            <a:fld id="{27446EF2-333B-4906-B381-0A67BC0552F3}" type="slidenum">
              <a:rPr lang="en-US" smtClean="0"/>
              <a:t>2</a:t>
            </a:fld>
            <a:endParaRPr lang="en-US" dirty="0"/>
          </a:p>
        </p:txBody>
      </p:sp>
    </p:spTree>
    <p:extLst>
      <p:ext uri="{BB962C8B-B14F-4D97-AF65-F5344CB8AC3E}">
        <p14:creationId xmlns:p14="http://schemas.microsoft.com/office/powerpoint/2010/main" val="4006319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Even </a:t>
            </a:r>
            <a:r>
              <a:rPr lang="en-GB" dirty="0" err="1"/>
              <a:t>though most</a:t>
            </a:r>
            <a:r>
              <a:rPr lang="en-GB" dirty="0"/>
              <a:t> of the universities in Germany today follow the modern scientific approach, it does not </a:t>
            </a:r>
            <a:r>
              <a:rPr lang="en-GB" dirty="0" err="1"/>
              <a:t>mean giving</a:t>
            </a:r>
            <a:r>
              <a:rPr lang="en-GB" dirty="0"/>
              <a:t> up </a:t>
            </a:r>
            <a:r>
              <a:rPr lang="en-GB" dirty="0" err="1"/>
              <a:t>on long</a:t>
            </a:r>
            <a:r>
              <a:rPr lang="en-GB" dirty="0"/>
              <a:t>, successful tradition that was </a:t>
            </a:r>
            <a:r>
              <a:rPr lang="en-GB" dirty="0" err="1"/>
              <a:t>born and</a:t>
            </a:r>
            <a:r>
              <a:rPr lang="en-GB" dirty="0"/>
              <a:t> built </a:t>
            </a:r>
            <a:r>
              <a:rPr lang="en-GB" dirty="0" err="1"/>
              <a:t>upon over</a:t>
            </a:r>
            <a:r>
              <a:rPr lang="en-GB" dirty="0"/>
              <a:t> centuries. </a:t>
            </a:r>
          </a:p>
          <a:p>
            <a:r>
              <a:rPr lang="en-GB" dirty="0"/>
              <a:t>The organizational structure of German universities goes back to the university model introduced by </a:t>
            </a:r>
            <a:r>
              <a:rPr lang="en-GB" b="1" dirty="0"/>
              <a:t>Wilhelm von Humboldt in the early 19th century</a:t>
            </a:r>
            <a:r>
              <a:rPr lang="en-GB" dirty="0"/>
              <a:t>, which identifies the unity of teaching and research as well as academic freedom as ideals. </a:t>
            </a:r>
          </a:p>
          <a:p>
            <a:r>
              <a:rPr lang="en-GB" dirty="0"/>
              <a:t>Being part of </a:t>
            </a:r>
            <a:r>
              <a:rPr lang="en-GB" dirty="0" err="1"/>
              <a:t>the European</a:t>
            </a:r>
            <a:r>
              <a:rPr lang="en-GB" dirty="0"/>
              <a:t> Higher Education Area, Germany follows the directives..</a:t>
            </a:r>
            <a:endParaRPr lang="en-DE" dirty="0"/>
          </a:p>
        </p:txBody>
      </p:sp>
      <p:sp>
        <p:nvSpPr>
          <p:cNvPr id="4" name="Slide Number Placeholder 3"/>
          <p:cNvSpPr>
            <a:spLocks noGrp="1"/>
          </p:cNvSpPr>
          <p:nvPr>
            <p:ph type="sldNum" sz="quarter" idx="5"/>
          </p:nvPr>
        </p:nvSpPr>
        <p:spPr/>
        <p:txBody>
          <a:bodyPr/>
          <a:lstStyle/>
          <a:p>
            <a:fld id="{27446EF2-333B-4906-B381-0A67BC0552F3}" type="slidenum">
              <a:rPr lang="en-US" smtClean="0"/>
              <a:t>3</a:t>
            </a:fld>
            <a:endParaRPr lang="en-US" dirty="0"/>
          </a:p>
        </p:txBody>
      </p:sp>
    </p:spTree>
    <p:extLst>
      <p:ext uri="{BB962C8B-B14F-4D97-AF65-F5344CB8AC3E}">
        <p14:creationId xmlns:p14="http://schemas.microsoft.com/office/powerpoint/2010/main" val="408675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micro-credentials are considered as innovative and necessary addition to the existing education system?</a:t>
            </a:r>
          </a:p>
          <a:p>
            <a:r>
              <a:rPr lang="en-GB" dirty="0"/>
              <a:t>WHAT are the features of the German education system that micro-credentials should get adopted to?</a:t>
            </a:r>
          </a:p>
          <a:p>
            <a:r>
              <a:rPr lang="en-GB" dirty="0"/>
              <a:t>HOW micro-credentials are being developed in German HE landscape? </a:t>
            </a:r>
            <a:endParaRPr lang="en-DE" dirty="0"/>
          </a:p>
        </p:txBody>
      </p:sp>
      <p:sp>
        <p:nvSpPr>
          <p:cNvPr id="4" name="Slide Number Placeholder 3"/>
          <p:cNvSpPr>
            <a:spLocks noGrp="1"/>
          </p:cNvSpPr>
          <p:nvPr>
            <p:ph type="sldNum" sz="quarter" idx="5"/>
          </p:nvPr>
        </p:nvSpPr>
        <p:spPr/>
        <p:txBody>
          <a:bodyPr/>
          <a:lstStyle/>
          <a:p>
            <a:fld id="{27446EF2-333B-4906-B381-0A67BC0552F3}" type="slidenum">
              <a:rPr lang="en-US" smtClean="0"/>
              <a:t>4</a:t>
            </a:fld>
            <a:endParaRPr lang="en-US" dirty="0"/>
          </a:p>
        </p:txBody>
      </p:sp>
    </p:spTree>
    <p:extLst>
      <p:ext uri="{BB962C8B-B14F-4D97-AF65-F5344CB8AC3E}">
        <p14:creationId xmlns:p14="http://schemas.microsoft.com/office/powerpoint/2010/main" val="3822784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of all, a closer look at micro-credentials immediately reveals one of the biggest challenges associated with this field: The effort to find an unambiguous definition. On the one hand, the term is used as a proof of achievement, on the other hand, it is used as a learning format. </a:t>
            </a:r>
            <a:endParaRPr lang="en-DE" dirty="0"/>
          </a:p>
        </p:txBody>
      </p:sp>
      <p:sp>
        <p:nvSpPr>
          <p:cNvPr id="4" name="Slide Number Placeholder 3"/>
          <p:cNvSpPr>
            <a:spLocks noGrp="1"/>
          </p:cNvSpPr>
          <p:nvPr>
            <p:ph type="sldNum" sz="quarter" idx="5"/>
          </p:nvPr>
        </p:nvSpPr>
        <p:spPr/>
        <p:txBody>
          <a:bodyPr/>
          <a:lstStyle/>
          <a:p>
            <a:fld id="{27446EF2-333B-4906-B381-0A67BC0552F3}" type="slidenum">
              <a:rPr lang="en-US" smtClean="0"/>
              <a:t>5</a:t>
            </a:fld>
            <a:endParaRPr lang="en-US" dirty="0"/>
          </a:p>
        </p:txBody>
      </p:sp>
    </p:spTree>
    <p:extLst>
      <p:ext uri="{BB962C8B-B14F-4D97-AF65-F5344CB8AC3E}">
        <p14:creationId xmlns:p14="http://schemas.microsoft.com/office/powerpoint/2010/main" val="359151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German higher education landscape is presented as a field with plural actors, different forms of organisation and numerous formats of provision. The crediting and certification of these formats does not yet follow a uniform structure, but regulated at the level of each individual federal state (since 1990, the Federal Republic of Germany has consisted of </a:t>
            </a:r>
            <a:r>
              <a:rPr lang="en-GB" b="1" dirty="0"/>
              <a:t>16 states</a:t>
            </a:r>
            <a:r>
              <a:rPr lang="en-GB" dirty="0"/>
              <a:t>) with local acts and guidelines meaning there is no nation-wide legislation. Moreover, universities are given a lot of authority to define their own policies, as well as admission and application processes. </a:t>
            </a:r>
          </a:p>
          <a:p>
            <a:endParaRPr lang="en-GB" dirty="0"/>
          </a:p>
          <a:p>
            <a:r>
              <a:rPr lang="en-GB" dirty="0"/>
              <a:t>Federalism is in keeping with Germany's historically evolved regional structure and is an element of the separation of powers and a guarantor of diversity, competition and proximity to the citizens in a democratic state. </a:t>
            </a:r>
          </a:p>
          <a:p>
            <a:endParaRPr lang="en-GB" dirty="0"/>
          </a:p>
          <a:p>
            <a:r>
              <a:rPr lang="en-GB" dirty="0"/>
              <a:t>Being part of </a:t>
            </a:r>
            <a:r>
              <a:rPr lang="en-GB" dirty="0" err="1"/>
              <a:t>the European</a:t>
            </a:r>
            <a:r>
              <a:rPr lang="en-GB" dirty="0"/>
              <a:t> Higher Education Area, Germany follows the directives of the Bologna Process with three levels of higher education qualifications: Bachelor, Master, doctorate. </a:t>
            </a:r>
            <a:endParaRPr lang="en-DE" dirty="0"/>
          </a:p>
        </p:txBody>
      </p:sp>
      <p:sp>
        <p:nvSpPr>
          <p:cNvPr id="4" name="Slide Number Placeholder 3"/>
          <p:cNvSpPr>
            <a:spLocks noGrp="1"/>
          </p:cNvSpPr>
          <p:nvPr>
            <p:ph type="sldNum" sz="quarter" idx="5"/>
          </p:nvPr>
        </p:nvSpPr>
        <p:spPr/>
        <p:txBody>
          <a:bodyPr/>
          <a:lstStyle/>
          <a:p>
            <a:fld id="{27446EF2-333B-4906-B381-0A67BC0552F3}" type="slidenum">
              <a:rPr lang="en-US" smtClean="0"/>
              <a:t>6</a:t>
            </a:fld>
            <a:endParaRPr lang="en-US" dirty="0"/>
          </a:p>
        </p:txBody>
      </p:sp>
    </p:spTree>
    <p:extLst>
      <p:ext uri="{BB962C8B-B14F-4D97-AF65-F5344CB8AC3E}">
        <p14:creationId xmlns:p14="http://schemas.microsoft.com/office/powerpoint/2010/main" val="2161888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Germany's universities are internationally accredited - according to the Academic Ranking of World Universities (ARWU), 6 of the top 100 universities worldwide are German. </a:t>
            </a:r>
          </a:p>
        </p:txBody>
      </p:sp>
      <p:sp>
        <p:nvSpPr>
          <p:cNvPr id="4" name="Slide Number Placeholder 3"/>
          <p:cNvSpPr>
            <a:spLocks noGrp="1"/>
          </p:cNvSpPr>
          <p:nvPr>
            <p:ph type="sldNum" sz="quarter" idx="5"/>
          </p:nvPr>
        </p:nvSpPr>
        <p:spPr/>
        <p:txBody>
          <a:bodyPr/>
          <a:lstStyle/>
          <a:p>
            <a:fld id="{27446EF2-333B-4906-B381-0A67BC0552F3}" type="slidenum">
              <a:rPr lang="en-US" smtClean="0"/>
              <a:t>7</a:t>
            </a:fld>
            <a:endParaRPr lang="en-US" dirty="0"/>
          </a:p>
        </p:txBody>
      </p:sp>
    </p:spTree>
    <p:extLst>
      <p:ext uri="{BB962C8B-B14F-4D97-AF65-F5344CB8AC3E}">
        <p14:creationId xmlns:p14="http://schemas.microsoft.com/office/powerpoint/2010/main" val="3178699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German context, in addition to the potential of micro-credentials, there is also the criticism that their small size is favourable for marketing, but not sufficient to penetrate a complex scientific subject. In addition, there are difficulties with regard to standardisation, crediting, quality assurance and a lack of resources. </a:t>
            </a:r>
          </a:p>
        </p:txBody>
      </p:sp>
      <p:sp>
        <p:nvSpPr>
          <p:cNvPr id="4" name="Slide Number Placeholder 3"/>
          <p:cNvSpPr>
            <a:spLocks noGrp="1"/>
          </p:cNvSpPr>
          <p:nvPr>
            <p:ph type="sldNum" sz="quarter" idx="5"/>
          </p:nvPr>
        </p:nvSpPr>
        <p:spPr/>
        <p:txBody>
          <a:bodyPr/>
          <a:lstStyle/>
          <a:p>
            <a:fld id="{27446EF2-333B-4906-B381-0A67BC0552F3}" type="slidenum">
              <a:rPr lang="en-US" smtClean="0"/>
              <a:t>8</a:t>
            </a:fld>
            <a:endParaRPr lang="en-US" dirty="0"/>
          </a:p>
        </p:txBody>
      </p:sp>
    </p:spTree>
    <p:extLst>
      <p:ext uri="{BB962C8B-B14F-4D97-AF65-F5344CB8AC3E}">
        <p14:creationId xmlns:p14="http://schemas.microsoft.com/office/powerpoint/2010/main" val="671703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0000"/>
                </a:solidFill>
                <a:latin typeface="Calibri" panose="020F0502020204030204" pitchFamily="34" charset="0"/>
              </a:rPr>
              <a:t>1. Among 160 German universities that took part in the first survey by the National Agency for Erasmus + University Cooperation in the DAAD, 20 percent are already using micro-credentials, another 23 percent are discussing a possible introduction, and for 37 percent it has not yet been an issue. 2. Survey conducted among German HEI, which are members of the </a:t>
            </a:r>
            <a:r>
              <a:rPr lang="en-GB" dirty="0" err="1">
                <a:solidFill>
                  <a:srgbClr val="000000"/>
                </a:solidFill>
                <a:latin typeface="Calibri" panose="020F0502020204030204" pitchFamily="34" charset="0"/>
              </a:rPr>
              <a:t>Europen</a:t>
            </a:r>
            <a:r>
              <a:rPr lang="en-GB" dirty="0">
                <a:solidFill>
                  <a:srgbClr val="000000"/>
                </a:solidFill>
                <a:latin typeface="Calibri" panose="020F0502020204030204" pitchFamily="34" charset="0"/>
              </a:rPr>
              <a:t> University Network. Here 25 per cent are already using micro-credentials, while another 65 per cent of the HEIs surveyed are planning to use them in connection with the European alliances.</a:t>
            </a:r>
            <a:br>
              <a:rPr lang="en-GB" dirty="0">
                <a:solidFill>
                  <a:srgbClr val="000000"/>
                </a:solidFill>
                <a:latin typeface="Calibri" panose="020F0502020204030204" pitchFamily="34" charset="0"/>
              </a:rPr>
            </a:br>
            <a:endParaRPr lang="en-GB"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27446EF2-333B-4906-B381-0A67BC0552F3}" type="slidenum">
              <a:rPr lang="en-US" smtClean="0"/>
              <a:t>9</a:t>
            </a:fld>
            <a:endParaRPr lang="en-US" dirty="0"/>
          </a:p>
        </p:txBody>
      </p:sp>
    </p:spTree>
    <p:extLst>
      <p:ext uri="{BB962C8B-B14F-4D97-AF65-F5344CB8AC3E}">
        <p14:creationId xmlns:p14="http://schemas.microsoft.com/office/powerpoint/2010/main" val="791422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BA1B897-C0FC-43A7-8320-92CCE9EC271E}" type="datetime1">
              <a:rPr lang="ca-ES" smtClean="0"/>
              <a:t>8/11/2022</a:t>
            </a:fld>
            <a:endParaRPr lang="ca-ES"/>
          </a:p>
        </p:txBody>
      </p:sp>
      <p:sp>
        <p:nvSpPr>
          <p:cNvPr id="5" name="Footer Placeholder 4"/>
          <p:cNvSpPr>
            <a:spLocks noGrp="1"/>
          </p:cNvSpPr>
          <p:nvPr>
            <p:ph type="ftr" sz="quarter" idx="11"/>
          </p:nvPr>
        </p:nvSpPr>
        <p:spPr/>
        <p:txBody>
          <a:bodyPr/>
          <a:lstStyle/>
          <a:p>
            <a:endParaRPr lang="ca-ES" dirty="0"/>
          </a:p>
        </p:txBody>
      </p:sp>
      <p:sp>
        <p:nvSpPr>
          <p:cNvPr id="6" name="Slide Number Placeholder 5"/>
          <p:cNvSpPr>
            <a:spLocks noGrp="1"/>
          </p:cNvSpPr>
          <p:nvPr>
            <p:ph type="sldNum" sz="quarter" idx="12"/>
          </p:nvPr>
        </p:nvSpPr>
        <p:spPr/>
        <p:txBody>
          <a:bodyPr/>
          <a:lstStyle/>
          <a:p>
            <a:fld id="{AC0BF81E-BCD6-4C3F-AAD2-3DA02DA55E41}" type="slidenum">
              <a:rPr lang="ca-ES" smtClean="0"/>
              <a:t>‹#›</a:t>
            </a:fld>
            <a:endParaRPr lang="ca-ES"/>
          </a:p>
        </p:txBody>
      </p:sp>
    </p:spTree>
    <p:extLst>
      <p:ext uri="{BB962C8B-B14F-4D97-AF65-F5344CB8AC3E}">
        <p14:creationId xmlns:p14="http://schemas.microsoft.com/office/powerpoint/2010/main" val="2620674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B39330-56F5-4732-8370-B8C09327F8A3}" type="datetime1">
              <a:rPr lang="ca-ES" smtClean="0"/>
              <a:t>8/11/2022</a:t>
            </a:fld>
            <a:endParaRPr lang="ca-ES"/>
          </a:p>
        </p:txBody>
      </p:sp>
      <p:sp>
        <p:nvSpPr>
          <p:cNvPr id="5" name="Footer Placeholder 4"/>
          <p:cNvSpPr>
            <a:spLocks noGrp="1"/>
          </p:cNvSpPr>
          <p:nvPr>
            <p:ph type="ftr" sz="quarter" idx="11"/>
          </p:nvPr>
        </p:nvSpPr>
        <p:spPr/>
        <p:txBody>
          <a:bodyPr/>
          <a:lstStyle/>
          <a:p>
            <a:endParaRPr lang="ca-ES" dirty="0"/>
          </a:p>
        </p:txBody>
      </p:sp>
      <p:sp>
        <p:nvSpPr>
          <p:cNvPr id="6" name="Slide Number Placeholder 5"/>
          <p:cNvSpPr>
            <a:spLocks noGrp="1"/>
          </p:cNvSpPr>
          <p:nvPr>
            <p:ph type="sldNum" sz="quarter" idx="12"/>
          </p:nvPr>
        </p:nvSpPr>
        <p:spPr/>
        <p:txBody>
          <a:bodyPr/>
          <a:lstStyle/>
          <a:p>
            <a:fld id="{AC0BF81E-BCD6-4C3F-AAD2-3DA02DA55E41}" type="slidenum">
              <a:rPr lang="ca-ES" smtClean="0"/>
              <a:t>‹#›</a:t>
            </a:fld>
            <a:endParaRPr lang="ca-ES"/>
          </a:p>
        </p:txBody>
      </p:sp>
    </p:spTree>
    <p:extLst>
      <p:ext uri="{BB962C8B-B14F-4D97-AF65-F5344CB8AC3E}">
        <p14:creationId xmlns:p14="http://schemas.microsoft.com/office/powerpoint/2010/main" val="2536129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856CCEF-CD5F-460B-865D-95D11B81DDFC}" type="datetime1">
              <a:rPr lang="ca-ES" smtClean="0"/>
              <a:t>8/11/2022</a:t>
            </a:fld>
            <a:endParaRPr lang="ca-ES"/>
          </a:p>
        </p:txBody>
      </p:sp>
      <p:sp>
        <p:nvSpPr>
          <p:cNvPr id="5" name="Footer Placeholder 4"/>
          <p:cNvSpPr>
            <a:spLocks noGrp="1"/>
          </p:cNvSpPr>
          <p:nvPr>
            <p:ph type="ftr" sz="quarter" idx="11"/>
          </p:nvPr>
        </p:nvSpPr>
        <p:spPr/>
        <p:txBody>
          <a:bodyPr/>
          <a:lstStyle/>
          <a:p>
            <a:endParaRPr lang="ca-ES" dirty="0"/>
          </a:p>
        </p:txBody>
      </p:sp>
      <p:sp>
        <p:nvSpPr>
          <p:cNvPr id="6" name="Slide Number Placeholder 5"/>
          <p:cNvSpPr>
            <a:spLocks noGrp="1"/>
          </p:cNvSpPr>
          <p:nvPr>
            <p:ph type="sldNum" sz="quarter" idx="12"/>
          </p:nvPr>
        </p:nvSpPr>
        <p:spPr/>
        <p:txBody>
          <a:bodyPr/>
          <a:lstStyle/>
          <a:p>
            <a:fld id="{AC0BF81E-BCD6-4C3F-AAD2-3DA02DA55E41}" type="slidenum">
              <a:rPr lang="ca-ES" smtClean="0"/>
              <a:t>‹#›</a:t>
            </a:fld>
            <a:endParaRPr lang="ca-E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22504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4" y="1391215"/>
            <a:ext cx="8596668" cy="2595460"/>
          </a:xfrm>
        </p:spPr>
        <p:txBody>
          <a:bodyPr anchor="b">
            <a:normAutofit/>
          </a:bodyPr>
          <a:lstStyle>
            <a:lvl1pPr algn="l">
              <a:defRPr sz="4400" b="0" cap="none"/>
            </a:lvl1pPr>
          </a:lstStyle>
          <a:p>
            <a:r>
              <a:rPr lang="en-US" dirty="0"/>
              <a:t>Click to edit Master title style</a:t>
            </a:r>
          </a:p>
        </p:txBody>
      </p:sp>
      <p:sp>
        <p:nvSpPr>
          <p:cNvPr id="3" name="Text Placeholder 2"/>
          <p:cNvSpPr>
            <a:spLocks noGrp="1"/>
          </p:cNvSpPr>
          <p:nvPr>
            <p:ph type="body" idx="1"/>
          </p:nvPr>
        </p:nvSpPr>
        <p:spPr>
          <a:xfrm>
            <a:off x="677334" y="4212509"/>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C2D2350-9FA9-44CE-8E76-ADC8AADA70AF}" type="datetime1">
              <a:rPr lang="ca-ES" smtClean="0"/>
              <a:t>8/11/2022</a:t>
            </a:fld>
            <a:endParaRPr lang="ca-ES"/>
          </a:p>
        </p:txBody>
      </p:sp>
      <p:sp>
        <p:nvSpPr>
          <p:cNvPr id="5" name="Footer Placeholder 4"/>
          <p:cNvSpPr>
            <a:spLocks noGrp="1"/>
          </p:cNvSpPr>
          <p:nvPr>
            <p:ph type="ftr" sz="quarter" idx="11"/>
          </p:nvPr>
        </p:nvSpPr>
        <p:spPr>
          <a:xfrm>
            <a:off x="670726" y="5712828"/>
            <a:ext cx="6297612" cy="365125"/>
          </a:xfrm>
        </p:spPr>
        <p:txBody>
          <a:bodyPr/>
          <a:lstStyle/>
          <a:p>
            <a:endParaRPr lang="ca-ES" dirty="0"/>
          </a:p>
        </p:txBody>
      </p:sp>
      <p:sp>
        <p:nvSpPr>
          <p:cNvPr id="6" name="Slide Number Placeholder 5"/>
          <p:cNvSpPr>
            <a:spLocks noGrp="1"/>
          </p:cNvSpPr>
          <p:nvPr>
            <p:ph type="sldNum" sz="quarter" idx="12"/>
          </p:nvPr>
        </p:nvSpPr>
        <p:spPr/>
        <p:txBody>
          <a:bodyPr/>
          <a:lstStyle/>
          <a:p>
            <a:fld id="{AC0BF81E-BCD6-4C3F-AAD2-3DA02DA55E41}" type="slidenum">
              <a:rPr lang="ca-ES" smtClean="0"/>
              <a:t>‹#›</a:t>
            </a:fld>
            <a:endParaRPr lang="ca-ES"/>
          </a:p>
        </p:txBody>
      </p:sp>
    </p:spTree>
    <p:extLst>
      <p:ext uri="{BB962C8B-B14F-4D97-AF65-F5344CB8AC3E}">
        <p14:creationId xmlns:p14="http://schemas.microsoft.com/office/powerpoint/2010/main" val="524453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EE7510F-D767-4D21-8CF3-058E40596B49}" type="datetime1">
              <a:rPr lang="ca-ES" smtClean="0"/>
              <a:t>8/11/2022</a:t>
            </a:fld>
            <a:endParaRPr lang="ca-ES"/>
          </a:p>
        </p:txBody>
      </p:sp>
      <p:sp>
        <p:nvSpPr>
          <p:cNvPr id="5" name="Footer Placeholder 4"/>
          <p:cNvSpPr>
            <a:spLocks noGrp="1"/>
          </p:cNvSpPr>
          <p:nvPr>
            <p:ph type="ftr" sz="quarter" idx="11"/>
          </p:nvPr>
        </p:nvSpPr>
        <p:spPr/>
        <p:txBody>
          <a:bodyPr/>
          <a:lstStyle/>
          <a:p>
            <a:endParaRPr lang="ca-ES" dirty="0"/>
          </a:p>
        </p:txBody>
      </p:sp>
      <p:sp>
        <p:nvSpPr>
          <p:cNvPr id="6" name="Slide Number Placeholder 5"/>
          <p:cNvSpPr>
            <a:spLocks noGrp="1"/>
          </p:cNvSpPr>
          <p:nvPr>
            <p:ph type="sldNum" sz="quarter" idx="12"/>
          </p:nvPr>
        </p:nvSpPr>
        <p:spPr/>
        <p:txBody>
          <a:bodyPr/>
          <a:lstStyle/>
          <a:p>
            <a:fld id="{AC0BF81E-BCD6-4C3F-AAD2-3DA02DA55E41}" type="slidenum">
              <a:rPr lang="ca-ES" smtClean="0"/>
              <a:t>‹#›</a:t>
            </a:fld>
            <a:endParaRPr lang="ca-E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06564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5AD379-7436-4558-AD3F-6DDF6F16547C}" type="datetime1">
              <a:rPr lang="ca-ES" smtClean="0"/>
              <a:t>8/11/2022</a:t>
            </a:fld>
            <a:endParaRPr lang="ca-ES"/>
          </a:p>
        </p:txBody>
      </p:sp>
      <p:sp>
        <p:nvSpPr>
          <p:cNvPr id="5" name="Footer Placeholder 4"/>
          <p:cNvSpPr>
            <a:spLocks noGrp="1"/>
          </p:cNvSpPr>
          <p:nvPr>
            <p:ph type="ftr" sz="quarter" idx="11"/>
          </p:nvPr>
        </p:nvSpPr>
        <p:spPr/>
        <p:txBody>
          <a:bodyPr/>
          <a:lstStyle/>
          <a:p>
            <a:endParaRPr lang="ca-ES" dirty="0"/>
          </a:p>
        </p:txBody>
      </p:sp>
      <p:sp>
        <p:nvSpPr>
          <p:cNvPr id="6" name="Slide Number Placeholder 5"/>
          <p:cNvSpPr>
            <a:spLocks noGrp="1"/>
          </p:cNvSpPr>
          <p:nvPr>
            <p:ph type="sldNum" sz="quarter" idx="12"/>
          </p:nvPr>
        </p:nvSpPr>
        <p:spPr/>
        <p:txBody>
          <a:bodyPr/>
          <a:lstStyle/>
          <a:p>
            <a:fld id="{AC0BF81E-BCD6-4C3F-AAD2-3DA02DA55E41}" type="slidenum">
              <a:rPr lang="ca-ES" smtClean="0"/>
              <a:t>‹#›</a:t>
            </a:fld>
            <a:endParaRPr lang="ca-ES"/>
          </a:p>
        </p:txBody>
      </p:sp>
    </p:spTree>
    <p:extLst>
      <p:ext uri="{BB962C8B-B14F-4D97-AF65-F5344CB8AC3E}">
        <p14:creationId xmlns:p14="http://schemas.microsoft.com/office/powerpoint/2010/main" val="309623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71A6C9-5442-48D8-A826-B43A48BEAE7D}" type="datetime1">
              <a:rPr lang="ca-ES" smtClean="0"/>
              <a:t>8/11/2022</a:t>
            </a:fld>
            <a:endParaRPr lang="ca-ES"/>
          </a:p>
        </p:txBody>
      </p:sp>
      <p:sp>
        <p:nvSpPr>
          <p:cNvPr id="5" name="Footer Placeholder 4"/>
          <p:cNvSpPr>
            <a:spLocks noGrp="1"/>
          </p:cNvSpPr>
          <p:nvPr>
            <p:ph type="ftr" sz="quarter" idx="11"/>
          </p:nvPr>
        </p:nvSpPr>
        <p:spPr/>
        <p:txBody>
          <a:bodyPr/>
          <a:lstStyle/>
          <a:p>
            <a:endParaRPr lang="ca-ES" dirty="0"/>
          </a:p>
        </p:txBody>
      </p:sp>
      <p:sp>
        <p:nvSpPr>
          <p:cNvPr id="6" name="Slide Number Placeholder 5"/>
          <p:cNvSpPr>
            <a:spLocks noGrp="1"/>
          </p:cNvSpPr>
          <p:nvPr>
            <p:ph type="sldNum" sz="quarter" idx="12"/>
          </p:nvPr>
        </p:nvSpPr>
        <p:spPr/>
        <p:txBody>
          <a:bodyPr/>
          <a:lstStyle/>
          <a:p>
            <a:fld id="{AC0BF81E-BCD6-4C3F-AAD2-3DA02DA55E41}" type="slidenum">
              <a:rPr lang="ca-ES" smtClean="0"/>
              <a:t>‹#›</a:t>
            </a:fld>
            <a:endParaRPr lang="ca-ES"/>
          </a:p>
        </p:txBody>
      </p:sp>
    </p:spTree>
    <p:extLst>
      <p:ext uri="{BB962C8B-B14F-4D97-AF65-F5344CB8AC3E}">
        <p14:creationId xmlns:p14="http://schemas.microsoft.com/office/powerpoint/2010/main" val="8251797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69C5F7-C0E6-4C80-91EB-8D4678070765}" type="datetime1">
              <a:rPr lang="ca-ES" smtClean="0"/>
              <a:t>8/11/2022</a:t>
            </a:fld>
            <a:endParaRPr lang="ca-ES"/>
          </a:p>
        </p:txBody>
      </p:sp>
      <p:sp>
        <p:nvSpPr>
          <p:cNvPr id="5" name="Footer Placeholder 4"/>
          <p:cNvSpPr>
            <a:spLocks noGrp="1"/>
          </p:cNvSpPr>
          <p:nvPr>
            <p:ph type="ftr" sz="quarter" idx="11"/>
          </p:nvPr>
        </p:nvSpPr>
        <p:spPr/>
        <p:txBody>
          <a:bodyPr/>
          <a:lstStyle/>
          <a:p>
            <a:endParaRPr lang="ca-ES" dirty="0"/>
          </a:p>
        </p:txBody>
      </p:sp>
      <p:sp>
        <p:nvSpPr>
          <p:cNvPr id="6" name="Slide Number Placeholder 5"/>
          <p:cNvSpPr>
            <a:spLocks noGrp="1"/>
          </p:cNvSpPr>
          <p:nvPr>
            <p:ph type="sldNum" sz="quarter" idx="12"/>
          </p:nvPr>
        </p:nvSpPr>
        <p:spPr/>
        <p:txBody>
          <a:bodyPr/>
          <a:lstStyle/>
          <a:p>
            <a:fld id="{AC0BF81E-BCD6-4C3F-AAD2-3DA02DA55E41}" type="slidenum">
              <a:rPr lang="ca-ES" smtClean="0"/>
              <a:t>‹#›</a:t>
            </a:fld>
            <a:endParaRPr lang="ca-ES"/>
          </a:p>
        </p:txBody>
      </p:sp>
    </p:spTree>
    <p:extLst>
      <p:ext uri="{BB962C8B-B14F-4D97-AF65-F5344CB8AC3E}">
        <p14:creationId xmlns:p14="http://schemas.microsoft.com/office/powerpoint/2010/main" val="759527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reći">
    <p:spTree>
      <p:nvGrpSpPr>
        <p:cNvPr id="1" name=""/>
        <p:cNvGrpSpPr/>
        <p:nvPr/>
      </p:nvGrpSpPr>
      <p:grpSpPr>
        <a:xfrm>
          <a:off x="0" y="0"/>
          <a:ext cx="0" cy="0"/>
          <a:chOff x="0" y="0"/>
          <a:chExt cx="0" cy="0"/>
        </a:xfrm>
      </p:grpSpPr>
      <p:sp>
        <p:nvSpPr>
          <p:cNvPr id="3" name="Marcador de contenido 2"/>
          <p:cNvSpPr>
            <a:spLocks noGrp="1"/>
          </p:cNvSpPr>
          <p:nvPr>
            <p:ph idx="1" hasCustomPrompt="1"/>
          </p:nvPr>
        </p:nvSpPr>
        <p:spPr>
          <a:xfrm>
            <a:off x="838200" y="439947"/>
            <a:ext cx="10515600" cy="5526694"/>
          </a:xfrm>
        </p:spPr>
        <p:txBody>
          <a:bodyPr/>
          <a:lstStyle>
            <a:lvl1pPr>
              <a:defRPr/>
            </a:lvl1pPr>
            <a:lvl2pPr>
              <a:defRPr/>
            </a:lvl2pPr>
            <a:lvl3pPr>
              <a:defRPr/>
            </a:lvl3pPr>
            <a:lvl4pPr>
              <a:defRPr/>
            </a:lvl4pPr>
            <a:lvl5pPr>
              <a:defRPr/>
            </a:lvl5pPr>
          </a:lstStyle>
          <a:p>
            <a:pPr lvl="0"/>
            <a:r>
              <a:rPr lang="en-GB" noProof="0" dirty="0"/>
              <a:t>First level</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Marcador de fecha 3"/>
          <p:cNvSpPr>
            <a:spLocks noGrp="1"/>
          </p:cNvSpPr>
          <p:nvPr>
            <p:ph type="dt" sz="half" idx="10"/>
          </p:nvPr>
        </p:nvSpPr>
        <p:spPr/>
        <p:txBody>
          <a:bodyPr/>
          <a:lstStyle/>
          <a:p>
            <a:fld id="{33039B17-D1A6-48E9-8512-5A44CA9DD073}" type="datetime1">
              <a:rPr lang="ca-ES" smtClean="0"/>
              <a:t>8/11/2022</a:t>
            </a:fld>
            <a:endParaRPr lang="ca-ES"/>
          </a:p>
        </p:txBody>
      </p:sp>
      <p:sp>
        <p:nvSpPr>
          <p:cNvPr id="5" name="Marcador de pie de página 4"/>
          <p:cNvSpPr>
            <a:spLocks noGrp="1"/>
          </p:cNvSpPr>
          <p:nvPr>
            <p:ph type="ftr" sz="quarter" idx="11"/>
          </p:nvPr>
        </p:nvSpPr>
        <p:spPr/>
        <p:txBody>
          <a:bodyPr/>
          <a:lstStyle/>
          <a:p>
            <a:endParaRPr lang="ca-ES"/>
          </a:p>
        </p:txBody>
      </p:sp>
      <p:sp>
        <p:nvSpPr>
          <p:cNvPr id="6" name="Marcador de número de diapositiva 5"/>
          <p:cNvSpPr>
            <a:spLocks noGrp="1"/>
          </p:cNvSpPr>
          <p:nvPr>
            <p:ph type="sldNum" sz="quarter" idx="12"/>
          </p:nvPr>
        </p:nvSpPr>
        <p:spPr/>
        <p:txBody>
          <a:bodyPr/>
          <a:lstStyle/>
          <a:p>
            <a:fld id="{AC0BF81E-BCD6-4C3F-AAD2-3DA02DA55E41}" type="slidenum">
              <a:rPr lang="ca-ES" smtClean="0"/>
              <a:t>‹#›</a:t>
            </a:fld>
            <a:endParaRPr lang="ca-ES"/>
          </a:p>
        </p:txBody>
      </p:sp>
    </p:spTree>
    <p:extLst>
      <p:ext uri="{BB962C8B-B14F-4D97-AF65-F5344CB8AC3E}">
        <p14:creationId xmlns:p14="http://schemas.microsoft.com/office/powerpoint/2010/main" val="70533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64A64-0850-4F91-BB04-8B4F4BCF07B8}" type="datetime1">
              <a:rPr lang="ca-ES" smtClean="0"/>
              <a:t>8/11/2022</a:t>
            </a:fld>
            <a:endParaRPr lang="ca-ES"/>
          </a:p>
        </p:txBody>
      </p:sp>
      <p:sp>
        <p:nvSpPr>
          <p:cNvPr id="5" name="Footer Placeholder 4"/>
          <p:cNvSpPr>
            <a:spLocks noGrp="1"/>
          </p:cNvSpPr>
          <p:nvPr>
            <p:ph type="ftr" sz="quarter" idx="11"/>
          </p:nvPr>
        </p:nvSpPr>
        <p:spPr/>
        <p:txBody>
          <a:bodyPr/>
          <a:lstStyle/>
          <a:p>
            <a:endParaRPr lang="ca-ES" dirty="0"/>
          </a:p>
        </p:txBody>
      </p:sp>
      <p:sp>
        <p:nvSpPr>
          <p:cNvPr id="6" name="Slide Number Placeholder 5"/>
          <p:cNvSpPr>
            <a:spLocks noGrp="1"/>
          </p:cNvSpPr>
          <p:nvPr>
            <p:ph type="sldNum" sz="quarter" idx="12"/>
          </p:nvPr>
        </p:nvSpPr>
        <p:spPr/>
        <p:txBody>
          <a:bodyPr/>
          <a:lstStyle/>
          <a:p>
            <a:fld id="{AC0BF81E-BCD6-4C3F-AAD2-3DA02DA55E41}" type="slidenum">
              <a:rPr lang="ca-ES" smtClean="0"/>
              <a:t>‹#›</a:t>
            </a:fld>
            <a:endParaRPr lang="ca-ES"/>
          </a:p>
        </p:txBody>
      </p:sp>
    </p:spTree>
    <p:extLst>
      <p:ext uri="{BB962C8B-B14F-4D97-AF65-F5344CB8AC3E}">
        <p14:creationId xmlns:p14="http://schemas.microsoft.com/office/powerpoint/2010/main" val="2836945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3CA088-A6AD-461C-B511-7D9BA50CEBD0}" type="datetime1">
              <a:rPr lang="ca-ES" smtClean="0"/>
              <a:t>8/11/2022</a:t>
            </a:fld>
            <a:endParaRPr lang="ca-ES"/>
          </a:p>
        </p:txBody>
      </p:sp>
      <p:sp>
        <p:nvSpPr>
          <p:cNvPr id="5" name="Footer Placeholder 4"/>
          <p:cNvSpPr>
            <a:spLocks noGrp="1"/>
          </p:cNvSpPr>
          <p:nvPr>
            <p:ph type="ftr" sz="quarter" idx="11"/>
          </p:nvPr>
        </p:nvSpPr>
        <p:spPr/>
        <p:txBody>
          <a:bodyPr/>
          <a:lstStyle/>
          <a:p>
            <a:endParaRPr lang="ca-ES" dirty="0"/>
          </a:p>
        </p:txBody>
      </p:sp>
      <p:sp>
        <p:nvSpPr>
          <p:cNvPr id="6" name="Slide Number Placeholder 5"/>
          <p:cNvSpPr>
            <a:spLocks noGrp="1"/>
          </p:cNvSpPr>
          <p:nvPr>
            <p:ph type="sldNum" sz="quarter" idx="12"/>
          </p:nvPr>
        </p:nvSpPr>
        <p:spPr/>
        <p:txBody>
          <a:bodyPr/>
          <a:lstStyle/>
          <a:p>
            <a:fld id="{AC0BF81E-BCD6-4C3F-AAD2-3DA02DA55E41}" type="slidenum">
              <a:rPr lang="ca-ES" smtClean="0"/>
              <a:t>‹#›</a:t>
            </a:fld>
            <a:endParaRPr lang="ca-ES"/>
          </a:p>
        </p:txBody>
      </p:sp>
    </p:spTree>
    <p:extLst>
      <p:ext uri="{BB962C8B-B14F-4D97-AF65-F5344CB8AC3E}">
        <p14:creationId xmlns:p14="http://schemas.microsoft.com/office/powerpoint/2010/main" val="846977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96B2DE-A9CC-4187-9B6A-5440CDD34C5D}" type="datetime1">
              <a:rPr lang="ca-ES" smtClean="0"/>
              <a:t>8/11/2022</a:t>
            </a:fld>
            <a:endParaRPr lang="ca-ES"/>
          </a:p>
        </p:txBody>
      </p:sp>
      <p:sp>
        <p:nvSpPr>
          <p:cNvPr id="6" name="Footer Placeholder 5"/>
          <p:cNvSpPr>
            <a:spLocks noGrp="1"/>
          </p:cNvSpPr>
          <p:nvPr>
            <p:ph type="ftr" sz="quarter" idx="11"/>
          </p:nvPr>
        </p:nvSpPr>
        <p:spPr/>
        <p:txBody>
          <a:bodyPr/>
          <a:lstStyle/>
          <a:p>
            <a:endParaRPr lang="ca-ES" dirty="0"/>
          </a:p>
        </p:txBody>
      </p:sp>
      <p:sp>
        <p:nvSpPr>
          <p:cNvPr id="7" name="Slide Number Placeholder 6"/>
          <p:cNvSpPr>
            <a:spLocks noGrp="1"/>
          </p:cNvSpPr>
          <p:nvPr>
            <p:ph type="sldNum" sz="quarter" idx="12"/>
          </p:nvPr>
        </p:nvSpPr>
        <p:spPr/>
        <p:txBody>
          <a:bodyPr/>
          <a:lstStyle/>
          <a:p>
            <a:fld id="{AC0BF81E-BCD6-4C3F-AAD2-3DA02DA55E41}" type="slidenum">
              <a:rPr lang="ca-ES" smtClean="0"/>
              <a:t>‹#›</a:t>
            </a:fld>
            <a:endParaRPr lang="ca-ES"/>
          </a:p>
        </p:txBody>
      </p:sp>
    </p:spTree>
    <p:extLst>
      <p:ext uri="{BB962C8B-B14F-4D97-AF65-F5344CB8AC3E}">
        <p14:creationId xmlns:p14="http://schemas.microsoft.com/office/powerpoint/2010/main" val="542384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09C688B-4D3B-4D80-910F-D5A0FC70C361}" type="datetime1">
              <a:rPr lang="ca-ES" smtClean="0"/>
              <a:t>8/11/2022</a:t>
            </a:fld>
            <a:endParaRPr lang="ca-ES"/>
          </a:p>
        </p:txBody>
      </p:sp>
      <p:sp>
        <p:nvSpPr>
          <p:cNvPr id="8" name="Footer Placeholder 7"/>
          <p:cNvSpPr>
            <a:spLocks noGrp="1"/>
          </p:cNvSpPr>
          <p:nvPr>
            <p:ph type="ftr" sz="quarter" idx="11"/>
          </p:nvPr>
        </p:nvSpPr>
        <p:spPr/>
        <p:txBody>
          <a:bodyPr/>
          <a:lstStyle/>
          <a:p>
            <a:endParaRPr lang="ca-ES" dirty="0"/>
          </a:p>
        </p:txBody>
      </p:sp>
      <p:sp>
        <p:nvSpPr>
          <p:cNvPr id="9" name="Slide Number Placeholder 8"/>
          <p:cNvSpPr>
            <a:spLocks noGrp="1"/>
          </p:cNvSpPr>
          <p:nvPr>
            <p:ph type="sldNum" sz="quarter" idx="12"/>
          </p:nvPr>
        </p:nvSpPr>
        <p:spPr/>
        <p:txBody>
          <a:bodyPr/>
          <a:lstStyle/>
          <a:p>
            <a:fld id="{AC0BF81E-BCD6-4C3F-AAD2-3DA02DA55E41}" type="slidenum">
              <a:rPr lang="ca-ES" smtClean="0"/>
              <a:t>‹#›</a:t>
            </a:fld>
            <a:endParaRPr lang="ca-ES"/>
          </a:p>
        </p:txBody>
      </p:sp>
    </p:spTree>
    <p:extLst>
      <p:ext uri="{BB962C8B-B14F-4D97-AF65-F5344CB8AC3E}">
        <p14:creationId xmlns:p14="http://schemas.microsoft.com/office/powerpoint/2010/main" val="2678984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B6A1DE0-88FB-4FA5-AFAC-370614C760C2}" type="datetime1">
              <a:rPr lang="ca-ES" smtClean="0"/>
              <a:t>8/11/2022</a:t>
            </a:fld>
            <a:endParaRPr lang="ca-ES"/>
          </a:p>
        </p:txBody>
      </p:sp>
      <p:sp>
        <p:nvSpPr>
          <p:cNvPr id="4" name="Footer Placeholder 3"/>
          <p:cNvSpPr>
            <a:spLocks noGrp="1"/>
          </p:cNvSpPr>
          <p:nvPr>
            <p:ph type="ftr" sz="quarter" idx="11"/>
          </p:nvPr>
        </p:nvSpPr>
        <p:spPr/>
        <p:txBody>
          <a:bodyPr/>
          <a:lstStyle/>
          <a:p>
            <a:endParaRPr lang="ca-ES" dirty="0"/>
          </a:p>
        </p:txBody>
      </p:sp>
      <p:sp>
        <p:nvSpPr>
          <p:cNvPr id="5" name="Slide Number Placeholder 4"/>
          <p:cNvSpPr>
            <a:spLocks noGrp="1"/>
          </p:cNvSpPr>
          <p:nvPr>
            <p:ph type="sldNum" sz="quarter" idx="12"/>
          </p:nvPr>
        </p:nvSpPr>
        <p:spPr/>
        <p:txBody>
          <a:bodyPr/>
          <a:lstStyle/>
          <a:p>
            <a:fld id="{AC0BF81E-BCD6-4C3F-AAD2-3DA02DA55E41}" type="slidenum">
              <a:rPr lang="ca-ES" smtClean="0"/>
              <a:t>‹#›</a:t>
            </a:fld>
            <a:endParaRPr lang="ca-ES"/>
          </a:p>
        </p:txBody>
      </p:sp>
    </p:spTree>
    <p:extLst>
      <p:ext uri="{BB962C8B-B14F-4D97-AF65-F5344CB8AC3E}">
        <p14:creationId xmlns:p14="http://schemas.microsoft.com/office/powerpoint/2010/main" val="1822267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58BF89-8C3C-4CB2-B166-13C82FA1D374}" type="datetime1">
              <a:rPr lang="ca-ES" smtClean="0"/>
              <a:t>8/11/2022</a:t>
            </a:fld>
            <a:endParaRPr lang="ca-ES"/>
          </a:p>
        </p:txBody>
      </p:sp>
      <p:sp>
        <p:nvSpPr>
          <p:cNvPr id="3" name="Footer Placeholder 2"/>
          <p:cNvSpPr>
            <a:spLocks noGrp="1"/>
          </p:cNvSpPr>
          <p:nvPr>
            <p:ph type="ftr" sz="quarter" idx="11"/>
          </p:nvPr>
        </p:nvSpPr>
        <p:spPr/>
        <p:txBody>
          <a:bodyPr/>
          <a:lstStyle/>
          <a:p>
            <a:endParaRPr lang="ca-ES" dirty="0"/>
          </a:p>
        </p:txBody>
      </p:sp>
      <p:sp>
        <p:nvSpPr>
          <p:cNvPr id="4" name="Slide Number Placeholder 3"/>
          <p:cNvSpPr>
            <a:spLocks noGrp="1"/>
          </p:cNvSpPr>
          <p:nvPr>
            <p:ph type="sldNum" sz="quarter" idx="12"/>
          </p:nvPr>
        </p:nvSpPr>
        <p:spPr/>
        <p:txBody>
          <a:bodyPr/>
          <a:lstStyle/>
          <a:p>
            <a:fld id="{AC0BF81E-BCD6-4C3F-AAD2-3DA02DA55E41}" type="slidenum">
              <a:rPr lang="ca-ES" smtClean="0"/>
              <a:t>‹#›</a:t>
            </a:fld>
            <a:endParaRPr lang="ca-ES"/>
          </a:p>
        </p:txBody>
      </p:sp>
    </p:spTree>
    <p:extLst>
      <p:ext uri="{BB962C8B-B14F-4D97-AF65-F5344CB8AC3E}">
        <p14:creationId xmlns:p14="http://schemas.microsoft.com/office/powerpoint/2010/main" val="198497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FD3F154-3281-488E-AC65-9BF4A7CE9EA0}" type="datetime1">
              <a:rPr lang="ca-ES" smtClean="0"/>
              <a:t>8/11/2022</a:t>
            </a:fld>
            <a:endParaRPr lang="ca-ES"/>
          </a:p>
        </p:txBody>
      </p:sp>
      <p:sp>
        <p:nvSpPr>
          <p:cNvPr id="6" name="Footer Placeholder 5"/>
          <p:cNvSpPr>
            <a:spLocks noGrp="1"/>
          </p:cNvSpPr>
          <p:nvPr>
            <p:ph type="ftr" sz="quarter" idx="11"/>
          </p:nvPr>
        </p:nvSpPr>
        <p:spPr/>
        <p:txBody>
          <a:bodyPr/>
          <a:lstStyle/>
          <a:p>
            <a:endParaRPr lang="ca-ES" dirty="0"/>
          </a:p>
        </p:txBody>
      </p:sp>
      <p:sp>
        <p:nvSpPr>
          <p:cNvPr id="7" name="Slide Number Placeholder 6"/>
          <p:cNvSpPr>
            <a:spLocks noGrp="1"/>
          </p:cNvSpPr>
          <p:nvPr>
            <p:ph type="sldNum" sz="quarter" idx="12"/>
          </p:nvPr>
        </p:nvSpPr>
        <p:spPr/>
        <p:txBody>
          <a:bodyPr/>
          <a:lstStyle/>
          <a:p>
            <a:fld id="{AC0BF81E-BCD6-4C3F-AAD2-3DA02DA55E41}" type="slidenum">
              <a:rPr lang="ca-ES" smtClean="0"/>
              <a:t>‹#›</a:t>
            </a:fld>
            <a:endParaRPr lang="ca-ES"/>
          </a:p>
        </p:txBody>
      </p:sp>
    </p:spTree>
    <p:extLst>
      <p:ext uri="{BB962C8B-B14F-4D97-AF65-F5344CB8AC3E}">
        <p14:creationId xmlns:p14="http://schemas.microsoft.com/office/powerpoint/2010/main" val="2461565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ca-ES" dirty="0"/>
          </a:p>
        </p:txBody>
      </p:sp>
      <p:sp>
        <p:nvSpPr>
          <p:cNvPr id="7" name="Slide Number Placeholder 6"/>
          <p:cNvSpPr>
            <a:spLocks noGrp="1"/>
          </p:cNvSpPr>
          <p:nvPr>
            <p:ph type="sldNum" sz="quarter" idx="12"/>
          </p:nvPr>
        </p:nvSpPr>
        <p:spPr/>
        <p:txBody>
          <a:bodyPr/>
          <a:lstStyle/>
          <a:p>
            <a:fld id="{AC0BF81E-BCD6-4C3F-AAD2-3DA02DA55E41}" type="slidenum">
              <a:rPr lang="ca-ES" smtClean="0"/>
              <a:t>‹#›</a:t>
            </a:fld>
            <a:endParaRPr lang="ca-ES"/>
          </a:p>
        </p:txBody>
      </p:sp>
      <p:sp>
        <p:nvSpPr>
          <p:cNvPr id="5" name="Date Placeholder 4"/>
          <p:cNvSpPr>
            <a:spLocks noGrp="1"/>
          </p:cNvSpPr>
          <p:nvPr>
            <p:ph type="dt" sz="half" idx="10"/>
          </p:nvPr>
        </p:nvSpPr>
        <p:spPr/>
        <p:txBody>
          <a:bodyPr/>
          <a:lstStyle/>
          <a:p>
            <a:fld id="{7BBFC034-8F9C-415B-A7F4-A1FD4A63B656}" type="datetime1">
              <a:rPr lang="ca-ES" smtClean="0"/>
              <a:t>8/11/2022</a:t>
            </a:fld>
            <a:endParaRPr lang="ca-ES"/>
          </a:p>
        </p:txBody>
      </p:sp>
    </p:spTree>
    <p:extLst>
      <p:ext uri="{BB962C8B-B14F-4D97-AF65-F5344CB8AC3E}">
        <p14:creationId xmlns:p14="http://schemas.microsoft.com/office/powerpoint/2010/main" val="261818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jpg"/><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rgbClr val="3A667E"/>
            </a:gs>
            <a:gs pos="80000">
              <a:srgbClr val="1F4255"/>
            </a:gs>
            <a:gs pos="0">
              <a:srgbClr val="265068"/>
            </a:gs>
            <a:gs pos="21000">
              <a:srgbClr val="2A5872"/>
            </a:gs>
            <a:gs pos="99000">
              <a:srgbClr val="1F4255"/>
            </a:gs>
          </a:gsLst>
          <a:lin ang="2700000" scaled="0"/>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AB623E-731B-7D15-7EB9-BA938D75221D}"/>
              </a:ext>
            </a:extLst>
          </p:cNvPr>
          <p:cNvSpPr/>
          <p:nvPr userDrawn="1"/>
        </p:nvSpPr>
        <p:spPr>
          <a:xfrm>
            <a:off x="0" y="0"/>
            <a:ext cx="12192000" cy="6858000"/>
          </a:xfrm>
          <a:prstGeom prst="rect">
            <a:avLst/>
          </a:prstGeom>
          <a:solidFill>
            <a:srgbClr val="6193AD">
              <a:alpha val="40784"/>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p:cNvGrpSpPr/>
          <p:nvPr/>
        </p:nvGrpSpPr>
        <p:grpSpPr>
          <a:xfrm>
            <a:off x="199506" y="240915"/>
            <a:ext cx="12192000" cy="6866467"/>
            <a:chOff x="0" y="-8467"/>
            <a:chExt cx="12192000" cy="6866467"/>
          </a:xfrm>
          <a:noFill/>
        </p:grpSpPr>
        <p:cxnSp>
          <p:nvCxnSpPr>
            <p:cNvPr id="20" name="Straight Connector 19"/>
            <p:cNvCxnSpPr>
              <a:cxnSpLocks/>
            </p:cNvCxnSpPr>
            <p:nvPr/>
          </p:nvCxnSpPr>
          <p:spPr>
            <a:xfrm>
              <a:off x="10371666" y="503562"/>
              <a:ext cx="0" cy="5719313"/>
            </a:xfrm>
            <a:prstGeom prst="line">
              <a:avLst/>
            </a:prstGeom>
            <a:grpFill/>
            <a:ln w="9525">
              <a:no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grp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grp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grp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grp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grp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4EB5F9-8D07-472F-BCDE-D0B645A1549B}" type="datetime1">
              <a:rPr lang="ca-ES" smtClean="0"/>
              <a:t>8/11/2022</a:t>
            </a:fld>
            <a:endParaRPr lang="ca-E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ca-E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C0BF81E-BCD6-4C3F-AAD2-3DA02DA55E41}" type="slidenum">
              <a:rPr lang="ca-ES" smtClean="0"/>
              <a:t>‹#›</a:t>
            </a:fld>
            <a:endParaRPr lang="ca-ES"/>
          </a:p>
        </p:txBody>
      </p:sp>
      <p:pic>
        <p:nvPicPr>
          <p:cNvPr id="30" name="Picture 29">
            <a:extLst>
              <a:ext uri="{FF2B5EF4-FFF2-40B4-BE49-F238E27FC236}">
                <a16:creationId xmlns:a16="http://schemas.microsoft.com/office/drawing/2014/main" id="{73DDD7A7-7C3B-F2B7-F21D-5614B6B74FD0}"/>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p:blipFill>
        <p:spPr>
          <a:xfrm>
            <a:off x="850815" y="6254519"/>
            <a:ext cx="1485455" cy="508356"/>
          </a:xfrm>
          <a:prstGeom prst="rect">
            <a:avLst/>
          </a:prstGeom>
        </p:spPr>
      </p:pic>
      <p:pic>
        <p:nvPicPr>
          <p:cNvPr id="31" name="Picture 30">
            <a:extLst>
              <a:ext uri="{FF2B5EF4-FFF2-40B4-BE49-F238E27FC236}">
                <a16:creationId xmlns:a16="http://schemas.microsoft.com/office/drawing/2014/main" id="{D86DF643-B66A-4566-B8B7-912BAEEF1296}"/>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p:blipFill>
        <p:spPr>
          <a:xfrm>
            <a:off x="3064621" y="6257026"/>
            <a:ext cx="1485456" cy="508356"/>
          </a:xfrm>
          <a:prstGeom prst="rect">
            <a:avLst/>
          </a:prstGeom>
        </p:spPr>
      </p:pic>
      <p:pic>
        <p:nvPicPr>
          <p:cNvPr id="29" name="Picture 28">
            <a:extLst>
              <a:ext uri="{FF2B5EF4-FFF2-40B4-BE49-F238E27FC236}">
                <a16:creationId xmlns:a16="http://schemas.microsoft.com/office/drawing/2014/main" id="{C8588B27-954E-1828-A904-68E5AEE6BF7B}"/>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p:blipFill>
        <p:spPr>
          <a:xfrm>
            <a:off x="5286568" y="6257026"/>
            <a:ext cx="1491819" cy="510533"/>
          </a:xfrm>
          <a:prstGeom prst="rect">
            <a:avLst/>
          </a:prstGeom>
        </p:spPr>
      </p:pic>
      <p:pic>
        <p:nvPicPr>
          <p:cNvPr id="18" name="Picture 17">
            <a:extLst>
              <a:ext uri="{FF2B5EF4-FFF2-40B4-BE49-F238E27FC236}">
                <a16:creationId xmlns:a16="http://schemas.microsoft.com/office/drawing/2014/main" id="{9C4A77A9-4063-5F26-E0BF-F96209A95AA1}"/>
              </a:ext>
            </a:extLst>
          </p:cNvPr>
          <p:cNvPicPr>
            <a:picLocks noChangeAspect="1"/>
          </p:cNvPicPr>
          <p:nvPr userDrawn="1"/>
        </p:nvPicPr>
        <p:blipFill>
          <a:blip r:embed="rId22">
            <a:extLst>
              <a:ext uri="{28A0092B-C50C-407E-A947-70E740481C1C}">
                <a14:useLocalDpi xmlns:a14="http://schemas.microsoft.com/office/drawing/2010/main" val="0"/>
              </a:ext>
            </a:extLst>
          </a:blip>
          <a:srcRect l="10417" r="10417"/>
          <a:stretch/>
        </p:blipFill>
        <p:spPr>
          <a:xfrm>
            <a:off x="7501332" y="6270093"/>
            <a:ext cx="1352587" cy="500340"/>
          </a:xfrm>
          <a:prstGeom prst="rect">
            <a:avLst/>
          </a:prstGeom>
        </p:spPr>
      </p:pic>
      <p:pic>
        <p:nvPicPr>
          <p:cNvPr id="32" name="Picture 31">
            <a:extLst>
              <a:ext uri="{FF2B5EF4-FFF2-40B4-BE49-F238E27FC236}">
                <a16:creationId xmlns:a16="http://schemas.microsoft.com/office/drawing/2014/main" id="{A689136E-8FF2-5CAF-4C47-BC979DA97222}"/>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p:blipFill>
        <p:spPr>
          <a:xfrm>
            <a:off x="9650773" y="6248675"/>
            <a:ext cx="1491819" cy="520043"/>
          </a:xfrm>
          <a:prstGeom prst="rect">
            <a:avLst/>
          </a:prstGeom>
        </p:spPr>
      </p:pic>
    </p:spTree>
    <p:extLst>
      <p:ext uri="{BB962C8B-B14F-4D97-AF65-F5344CB8AC3E}">
        <p14:creationId xmlns:p14="http://schemas.microsoft.com/office/powerpoint/2010/main" val="1232836724"/>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 id="2147483865" r:id="rId16"/>
    <p:sldLayoutId id="2147483659" r:id="rId17"/>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20.png"/><Relationship Id="rId7" Type="http://schemas.openxmlformats.org/officeDocument/2006/relationships/diagramLayout" Target="../diagrams/layout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Data" Target="../diagrams/data6.xml"/><Relationship Id="rId11" Type="http://schemas.openxmlformats.org/officeDocument/2006/relationships/image" Target="../media/image23.png"/><Relationship Id="rId5" Type="http://schemas.openxmlformats.org/officeDocument/2006/relationships/image" Target="../media/image22.png"/><Relationship Id="rId10" Type="http://schemas.microsoft.com/office/2007/relationships/diagramDrawing" Target="../diagrams/drawing6.xml"/><Relationship Id="rId4" Type="http://schemas.openxmlformats.org/officeDocument/2006/relationships/image" Target="../media/image21.svg"/><Relationship Id="rId9" Type="http://schemas.openxmlformats.org/officeDocument/2006/relationships/diagramColors" Target="../diagrams/colors6.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20.png"/><Relationship Id="rId7" Type="http://schemas.openxmlformats.org/officeDocument/2006/relationships/diagramQuickStyle" Target="../diagrams/quickStyle7.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Layout" Target="../diagrams/layout7.xml"/><Relationship Id="rId11" Type="http://schemas.openxmlformats.org/officeDocument/2006/relationships/image" Target="../media/image25.png"/><Relationship Id="rId5" Type="http://schemas.openxmlformats.org/officeDocument/2006/relationships/diagramData" Target="../diagrams/data7.xml"/><Relationship Id="rId10" Type="http://schemas.openxmlformats.org/officeDocument/2006/relationships/image" Target="../media/image24.png"/><Relationship Id="rId4" Type="http://schemas.openxmlformats.org/officeDocument/2006/relationships/image" Target="../media/image21.svg"/><Relationship Id="rId9" Type="http://schemas.microsoft.com/office/2007/relationships/diagramDrawing" Target="../diagrams/drawing7.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20.png"/><Relationship Id="rId7" Type="http://schemas.openxmlformats.org/officeDocument/2006/relationships/diagramQuickStyle" Target="../diagrams/quickStyle8.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26.png"/><Relationship Id="rId4" Type="http://schemas.openxmlformats.org/officeDocument/2006/relationships/image" Target="../media/image21.svg"/><Relationship Id="rId9" Type="http://schemas.microsoft.com/office/2007/relationships/diagramDrawing" Target="../diagrams/drawing8.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20.png"/><Relationship Id="rId7" Type="http://schemas.openxmlformats.org/officeDocument/2006/relationships/diagramQuickStyle" Target="../diagrams/quickStyle9.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27.png"/><Relationship Id="rId4" Type="http://schemas.openxmlformats.org/officeDocument/2006/relationships/image" Target="../media/image21.svg"/><Relationship Id="rId9" Type="http://schemas.microsoft.com/office/2007/relationships/diagramDrawing" Target="../diagrams/drawing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p:blipFill>
        <p:spPr>
          <a:xfrm>
            <a:off x="8872614" y="258250"/>
            <a:ext cx="3095121" cy="81902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p:blipFill>
        <p:spPr>
          <a:xfrm>
            <a:off x="82698" y="96712"/>
            <a:ext cx="3267171" cy="886220"/>
          </a:xfrm>
          <a:prstGeom prst="rect">
            <a:avLst/>
          </a:prstGeom>
        </p:spPr>
      </p:pic>
      <p:sp>
        <p:nvSpPr>
          <p:cNvPr id="7" name="Title 6">
            <a:extLst>
              <a:ext uri="{FF2B5EF4-FFF2-40B4-BE49-F238E27FC236}">
                <a16:creationId xmlns:a16="http://schemas.microsoft.com/office/drawing/2014/main" id="{F5BA604D-957E-93F8-E496-E166AEDBF1D0}"/>
              </a:ext>
            </a:extLst>
          </p:cNvPr>
          <p:cNvSpPr>
            <a:spLocks noGrp="1"/>
          </p:cNvSpPr>
          <p:nvPr>
            <p:ph type="title"/>
          </p:nvPr>
        </p:nvSpPr>
        <p:spPr>
          <a:xfrm>
            <a:off x="153927" y="-629966"/>
            <a:ext cx="6456364" cy="2595460"/>
          </a:xfrm>
        </p:spPr>
        <p:txBody>
          <a:bodyPr>
            <a:normAutofit/>
          </a:bodyPr>
          <a:lstStyle/>
          <a:p>
            <a:r>
              <a:rPr lang="en-US" sz="1200" baseline="0" dirty="0">
                <a:solidFill>
                  <a:schemeClr val="bg1"/>
                </a:solidFill>
                <a:latin typeface="Calibri" panose="020F0502020204030204" pitchFamily="34" charset="0"/>
                <a:cs typeface="Calibri" panose="020F0502020204030204" pitchFamily="34" charset="0"/>
              </a:rPr>
              <a:t>Project acronym: MICROGUIDE</a:t>
            </a:r>
            <a:br>
              <a:rPr lang="en-US" sz="1200" baseline="0" dirty="0">
                <a:solidFill>
                  <a:schemeClr val="bg1"/>
                </a:solidFill>
                <a:latin typeface="Calibri" panose="020F0502020204030204" pitchFamily="34" charset="0"/>
                <a:cs typeface="Calibri" panose="020F0502020204030204" pitchFamily="34" charset="0"/>
              </a:rPr>
            </a:br>
            <a:r>
              <a:rPr lang="en-US" sz="1200" baseline="0" dirty="0">
                <a:solidFill>
                  <a:schemeClr val="bg1"/>
                </a:solidFill>
                <a:latin typeface="Calibri" panose="020F0502020204030204" pitchFamily="34" charset="0"/>
                <a:cs typeface="Calibri" panose="020F0502020204030204" pitchFamily="34" charset="0"/>
              </a:rPr>
              <a:t>Project full title: DEVELOPING GUIDELINES FOR THE IMPLEMENTATION OF MICRO-CREDENTIALS IN HIGHER EDUCATION </a:t>
            </a:r>
            <a:br>
              <a:rPr lang="en-US" sz="1200" baseline="0" dirty="0">
                <a:solidFill>
                  <a:schemeClr val="bg1"/>
                </a:solidFill>
                <a:latin typeface="Calibri" panose="020F0502020204030204" pitchFamily="34" charset="0"/>
                <a:cs typeface="Calibri" panose="020F0502020204030204" pitchFamily="34" charset="0"/>
              </a:rPr>
            </a:br>
            <a:r>
              <a:rPr lang="en-US" sz="1200" baseline="0" dirty="0">
                <a:solidFill>
                  <a:schemeClr val="bg1"/>
                </a:solidFill>
                <a:latin typeface="Calibri" panose="020F0502020204030204" pitchFamily="34" charset="0"/>
                <a:cs typeface="Calibri" panose="020F0502020204030204" pitchFamily="34" charset="0"/>
              </a:rPr>
              <a:t>Project No. 2021-1-</a:t>
            </a:r>
            <a:r>
              <a:rPr lang="en-US" sz="1200" dirty="0">
                <a:solidFill>
                  <a:schemeClr val="bg1"/>
                </a:solidFill>
                <a:latin typeface="Calibri" panose="020F0502020204030204" pitchFamily="34" charset="0"/>
                <a:cs typeface="Calibri" panose="020F0502020204030204" pitchFamily="34" charset="0"/>
              </a:rPr>
              <a:t>Project</a:t>
            </a:r>
            <a:r>
              <a:rPr lang="en-US" sz="1200" baseline="0" dirty="0">
                <a:solidFill>
                  <a:schemeClr val="bg1"/>
                </a:solidFill>
                <a:latin typeface="Calibri" panose="020F0502020204030204" pitchFamily="34" charset="0"/>
                <a:cs typeface="Calibri" panose="020F0502020204030204" pitchFamily="34" charset="0"/>
              </a:rPr>
              <a:t>RS01-KA220-HED-000027585</a:t>
            </a:r>
            <a:br>
              <a:rPr lang="en-US" sz="1200" baseline="0" dirty="0">
                <a:solidFill>
                  <a:schemeClr val="bg1"/>
                </a:solidFill>
                <a:latin typeface="Calibri" panose="020F0502020204030204" pitchFamily="34" charset="0"/>
                <a:cs typeface="Calibri" panose="020F0502020204030204" pitchFamily="34" charset="0"/>
              </a:rPr>
            </a:br>
            <a:r>
              <a:rPr lang="en-US" sz="1200" baseline="0" dirty="0">
                <a:solidFill>
                  <a:schemeClr val="bg1"/>
                </a:solidFill>
                <a:latin typeface="Calibri" panose="020F0502020204030204" pitchFamily="34" charset="0"/>
                <a:cs typeface="Calibri" panose="020F0502020204030204" pitchFamily="34" charset="0"/>
              </a:rPr>
              <a:t>Funding Scheme: Erasmus+</a:t>
            </a:r>
            <a:endParaRPr lang="en-US" sz="1200" dirty="0">
              <a:solidFill>
                <a:schemeClr val="bg1"/>
              </a:solidFill>
              <a:latin typeface="Calibri" panose="020F0502020204030204" pitchFamily="34" charset="0"/>
              <a:cs typeface="Calibri" panose="020F0502020204030204" pitchFamily="34" charset="0"/>
            </a:endParaRPr>
          </a:p>
        </p:txBody>
      </p:sp>
      <p:sp>
        <p:nvSpPr>
          <p:cNvPr id="12" name="Text Placeholder 11"/>
          <p:cNvSpPr>
            <a:spLocks noGrp="1"/>
          </p:cNvSpPr>
          <p:nvPr>
            <p:ph type="body" idx="1"/>
          </p:nvPr>
        </p:nvSpPr>
        <p:spPr>
          <a:xfrm>
            <a:off x="2425873" y="2219782"/>
            <a:ext cx="7340254" cy="1794508"/>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anchor="ctr">
            <a:normAutofit/>
          </a:bodyPr>
          <a:lstStyle/>
          <a:p>
            <a:pPr algn="ctr">
              <a:lnSpc>
                <a:spcPct val="75000"/>
              </a:lnSpc>
              <a:spcBef>
                <a:spcPts val="0"/>
              </a:spcBef>
            </a:pPr>
            <a:endParaRPr lang="en-US" sz="3500" dirty="0">
              <a:solidFill>
                <a:schemeClr val="tx1"/>
              </a:solidFill>
              <a:latin typeface="Calibri Light" panose="020F0302020204030204" pitchFamily="34" charset="0"/>
              <a:cs typeface="Calibri Light" panose="020F0302020204030204" pitchFamily="34" charset="0"/>
            </a:endParaRPr>
          </a:p>
          <a:p>
            <a:pPr algn="ctr">
              <a:lnSpc>
                <a:spcPct val="75000"/>
              </a:lnSpc>
              <a:spcBef>
                <a:spcPts val="0"/>
              </a:spcBef>
            </a:pPr>
            <a:r>
              <a:rPr lang="en-US" sz="2400" dirty="0">
                <a:solidFill>
                  <a:schemeClr val="tx1"/>
                </a:solidFill>
                <a:latin typeface="Calibri" panose="020F0502020204030204" pitchFamily="34" charset="0"/>
                <a:cs typeface="Calibri" panose="020F0502020204030204" pitchFamily="34" charset="0"/>
              </a:rPr>
              <a:t>ANALYSIS REPORT:</a:t>
            </a:r>
          </a:p>
          <a:p>
            <a:pPr algn="ctr">
              <a:lnSpc>
                <a:spcPct val="75000"/>
              </a:lnSpc>
              <a:spcBef>
                <a:spcPts val="0"/>
              </a:spcBef>
            </a:pPr>
            <a:endParaRPr lang="en-US" sz="2800" dirty="0">
              <a:solidFill>
                <a:schemeClr val="tx1"/>
              </a:solidFill>
              <a:latin typeface="Calibri" panose="020F0502020204030204" pitchFamily="34" charset="0"/>
              <a:cs typeface="Calibri" panose="020F0502020204030204" pitchFamily="34" charset="0"/>
            </a:endParaRPr>
          </a:p>
          <a:p>
            <a:pPr algn="ctr">
              <a:lnSpc>
                <a:spcPct val="75000"/>
              </a:lnSpc>
              <a:spcBef>
                <a:spcPts val="0"/>
              </a:spcBef>
            </a:pPr>
            <a:r>
              <a:rPr lang="en-US" sz="2800" dirty="0">
                <a:solidFill>
                  <a:schemeClr val="tx1"/>
                </a:solidFill>
                <a:latin typeface="Calibri Light" panose="020F0302020204030204" pitchFamily="34" charset="0"/>
                <a:cs typeface="Calibri Light" panose="020F0302020204030204" pitchFamily="34" charset="0"/>
              </a:rPr>
              <a:t>Micro-credential implementation practice </a:t>
            </a:r>
          </a:p>
          <a:p>
            <a:pPr algn="ctr">
              <a:lnSpc>
                <a:spcPct val="75000"/>
              </a:lnSpc>
              <a:spcBef>
                <a:spcPts val="0"/>
              </a:spcBef>
            </a:pPr>
            <a:r>
              <a:rPr lang="en-US" sz="2800" dirty="0">
                <a:solidFill>
                  <a:schemeClr val="tx1"/>
                </a:solidFill>
                <a:latin typeface="Calibri Light" panose="020F0302020204030204" pitchFamily="34" charset="0"/>
                <a:cs typeface="Calibri Light" panose="020F0302020204030204" pitchFamily="34" charset="0"/>
              </a:rPr>
              <a:t>in Germany</a:t>
            </a:r>
          </a:p>
          <a:p>
            <a:pPr algn="ctr">
              <a:lnSpc>
                <a:spcPct val="75000"/>
              </a:lnSpc>
              <a:spcBef>
                <a:spcPts val="0"/>
              </a:spcBef>
            </a:pPr>
            <a:endParaRPr lang="en-US" sz="3500" dirty="0">
              <a:latin typeface="Calibri Light" panose="020F0302020204030204" pitchFamily="34" charset="0"/>
              <a:cs typeface="Calibri Light" panose="020F0302020204030204" pitchFamily="34" charset="0"/>
            </a:endParaRPr>
          </a:p>
        </p:txBody>
      </p:sp>
      <p:sp>
        <p:nvSpPr>
          <p:cNvPr id="2" name="Rectangle 1">
            <a:extLst>
              <a:ext uri="{FF2B5EF4-FFF2-40B4-BE49-F238E27FC236}">
                <a16:creationId xmlns:a16="http://schemas.microsoft.com/office/drawing/2014/main" id="{5CCA418F-7877-496D-9488-A0234D97944F}"/>
              </a:ext>
            </a:extLst>
          </p:cNvPr>
          <p:cNvSpPr/>
          <p:nvPr/>
        </p:nvSpPr>
        <p:spPr>
          <a:xfrm>
            <a:off x="5718772" y="4803771"/>
            <a:ext cx="6096000" cy="861774"/>
          </a:xfrm>
          <a:prstGeom prst="rect">
            <a:avLst/>
          </a:prstGeom>
        </p:spPr>
        <p:txBody>
          <a:bodyPr>
            <a:spAutoFit/>
          </a:bodyPr>
          <a:lstStyle/>
          <a:p>
            <a:pPr algn="r"/>
            <a:r>
              <a:rPr lang="en-GB" sz="1600" dirty="0">
                <a:solidFill>
                  <a:schemeClr val="bg1"/>
                </a:solidFill>
                <a:effectLst>
                  <a:outerShdw blurRad="38100" dist="38100" dir="2700000" algn="tl">
                    <a:srgbClr val="000000">
                      <a:alpha val="43137"/>
                    </a:srgbClr>
                  </a:outerShdw>
                </a:effectLst>
              </a:rPr>
              <a:t>Prepared by:</a:t>
            </a:r>
          </a:p>
          <a:p>
            <a:pPr algn="r"/>
            <a:r>
              <a:rPr lang="en-GB" sz="1600" i="1" dirty="0">
                <a:solidFill>
                  <a:schemeClr val="bg1"/>
                </a:solidFill>
                <a:effectLst>
                  <a:outerShdw blurRad="38100" dist="38100" dir="2700000" algn="tl">
                    <a:srgbClr val="000000">
                      <a:alpha val="43137"/>
                    </a:srgbClr>
                  </a:outerShdw>
                </a:effectLst>
              </a:rPr>
              <a:t>ACEEU Junior International Project Officer</a:t>
            </a:r>
          </a:p>
          <a:p>
            <a:pPr algn="r"/>
            <a:r>
              <a:rPr lang="en-GB" sz="1600" dirty="0">
                <a:solidFill>
                  <a:schemeClr val="bg1"/>
                </a:solidFill>
                <a:effectLst>
                  <a:outerShdw blurRad="38100" dist="38100" dir="2700000" algn="tl">
                    <a:srgbClr val="000000">
                      <a:alpha val="43137"/>
                    </a:srgbClr>
                  </a:outerShdw>
                </a:effectLst>
              </a:rPr>
              <a:t>Nazlygul Mingazova</a:t>
            </a:r>
            <a:endParaRPr lang="en-GB" dirty="0">
              <a:solidFill>
                <a:schemeClr val="bg1"/>
              </a:solidFill>
              <a:effectLst>
                <a:outerShdw blurRad="38100" dist="38100" dir="2700000" algn="tl">
                  <a:srgbClr val="000000">
                    <a:alpha val="43137"/>
                  </a:srgbClr>
                </a:outerShdw>
              </a:effectLst>
            </a:endParaRPr>
          </a:p>
        </p:txBody>
      </p:sp>
      <p:pic>
        <p:nvPicPr>
          <p:cNvPr id="2050" name="Picture 2" descr="German flag - Free flags icons">
            <a:extLst>
              <a:ext uri="{FF2B5EF4-FFF2-40B4-BE49-F238E27FC236}">
                <a16:creationId xmlns:a16="http://schemas.microsoft.com/office/drawing/2014/main" id="{DCAD0FA2-C7AE-4F63-984F-B6806C59E2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5905" y="4203881"/>
            <a:ext cx="703097" cy="703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819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descr="Single gear">
            <a:extLst>
              <a:ext uri="{FF2B5EF4-FFF2-40B4-BE49-F238E27FC236}">
                <a16:creationId xmlns:a16="http://schemas.microsoft.com/office/drawing/2014/main" id="{0084A0B2-B913-40AA-A90A-A825F140B2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84716">
            <a:off x="2217179" y="815164"/>
            <a:ext cx="4917290" cy="4917290"/>
          </a:xfrm>
          <a:prstGeom prst="rect">
            <a:avLst/>
          </a:prstGeom>
        </p:spPr>
      </p:pic>
      <p:pic>
        <p:nvPicPr>
          <p:cNvPr id="3" name="Picture 2">
            <a:extLst>
              <a:ext uri="{FF2B5EF4-FFF2-40B4-BE49-F238E27FC236}">
                <a16:creationId xmlns:a16="http://schemas.microsoft.com/office/drawing/2014/main" id="{346D0F83-D15F-4BAB-AE9E-48AE85B4F390}"/>
              </a:ext>
            </a:extLst>
          </p:cNvPr>
          <p:cNvPicPr>
            <a:picLocks noChangeAspect="1"/>
          </p:cNvPicPr>
          <p:nvPr/>
        </p:nvPicPr>
        <p:blipFill rotWithShape="1">
          <a:blip r:embed="rId5"/>
          <a:srcRect l="33290" t="9690" r="42364" b="37452"/>
          <a:stretch/>
        </p:blipFill>
        <p:spPr>
          <a:xfrm>
            <a:off x="1033272" y="1674634"/>
            <a:ext cx="3441061" cy="1400721"/>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CF25E873-D6C8-4E41-80AF-C43A70EBDD15}"/>
              </a:ext>
            </a:extLst>
          </p:cNvPr>
          <p:cNvSpPr>
            <a:spLocks noGrp="1"/>
          </p:cNvSpPr>
          <p:nvPr>
            <p:ph type="title"/>
          </p:nvPr>
        </p:nvSpPr>
        <p:spPr>
          <a:xfrm>
            <a:off x="1033272" y="640080"/>
            <a:ext cx="11210544" cy="749808"/>
          </a:xfrm>
        </p:spPr>
        <p:txBody>
          <a:bodyPr vert="horz" lIns="91440" tIns="45720" rIns="91440" bIns="45720" rtlCol="0" anchor="ctr">
            <a:normAutofit/>
          </a:bodyPr>
          <a:lstStyle/>
          <a:p>
            <a:r>
              <a:rPr lang="en-GB" sz="2800" kern="1200" noProof="0" dirty="0">
                <a:solidFill>
                  <a:schemeClr val="bg1"/>
                </a:solidFill>
                <a:effectLst>
                  <a:outerShdw blurRad="38100" dist="38100" dir="2700000" algn="tl">
                    <a:srgbClr val="000000">
                      <a:alpha val="43137"/>
                    </a:srgbClr>
                  </a:outerShdw>
                </a:effectLst>
              </a:rPr>
              <a:t>EXAMPLES OF GOOD PRACTICE</a:t>
            </a:r>
          </a:p>
        </p:txBody>
      </p:sp>
      <p:pic>
        <p:nvPicPr>
          <p:cNvPr id="13" name="Graphic 12" descr="Single gear">
            <a:extLst>
              <a:ext uri="{FF2B5EF4-FFF2-40B4-BE49-F238E27FC236}">
                <a16:creationId xmlns:a16="http://schemas.microsoft.com/office/drawing/2014/main" id="{D71CC0B0-CBF4-4432-81A9-54E9B73E56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84716">
            <a:off x="5934539" y="234768"/>
            <a:ext cx="6714063" cy="6714063"/>
          </a:xfrm>
          <a:prstGeom prst="rect">
            <a:avLst/>
          </a:prstGeom>
        </p:spPr>
      </p:pic>
      <p:graphicFrame>
        <p:nvGraphicFramePr>
          <p:cNvPr id="9" name="Diagram 8">
            <a:extLst>
              <a:ext uri="{FF2B5EF4-FFF2-40B4-BE49-F238E27FC236}">
                <a16:creationId xmlns:a16="http://schemas.microsoft.com/office/drawing/2014/main" id="{BC5A3C98-0392-4CF0-BC47-3104C807A9D2}"/>
              </a:ext>
            </a:extLst>
          </p:cNvPr>
          <p:cNvGraphicFramePr/>
          <p:nvPr>
            <p:extLst>
              <p:ext uri="{D42A27DB-BD31-4B8C-83A1-F6EECF244321}">
                <p14:modId xmlns:p14="http://schemas.microsoft.com/office/powerpoint/2010/main" val="347361068"/>
              </p:ext>
            </p:extLst>
          </p:nvPr>
        </p:nvGraphicFramePr>
        <p:xfrm>
          <a:off x="8086171" y="2539973"/>
          <a:ext cx="3553379" cy="302823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5" name="Content Placeholder 4">
            <a:extLst>
              <a:ext uri="{FF2B5EF4-FFF2-40B4-BE49-F238E27FC236}">
                <a16:creationId xmlns:a16="http://schemas.microsoft.com/office/drawing/2014/main" id="{4FE09F8D-3A2E-38C0-B27B-2FFF9B141CDC}"/>
              </a:ext>
            </a:extLst>
          </p:cNvPr>
          <p:cNvGraphicFramePr>
            <a:graphicFrameLocks noGrp="1"/>
          </p:cNvGraphicFramePr>
          <p:nvPr>
            <p:ph idx="1"/>
            <p:extLst>
              <p:ext uri="{D42A27DB-BD31-4B8C-83A1-F6EECF244321}">
                <p14:modId xmlns:p14="http://schemas.microsoft.com/office/powerpoint/2010/main" val="1977201636"/>
              </p:ext>
            </p:extLst>
          </p:nvPr>
        </p:nvGraphicFramePr>
        <p:xfrm>
          <a:off x="1033272" y="3435106"/>
          <a:ext cx="6285946" cy="2581469"/>
        </p:xfrm>
        <a:graphic>
          <a:graphicData uri="http://schemas.openxmlformats.org/drawingml/2006/table">
            <a:tbl>
              <a:tblPr>
                <a:tableStyleId>{91EBBBCC-DAD2-459C-BE2E-F6DE35CF9A28}</a:tableStyleId>
              </a:tblPr>
              <a:tblGrid>
                <a:gridCol w="1771096">
                  <a:extLst>
                    <a:ext uri="{9D8B030D-6E8A-4147-A177-3AD203B41FA5}">
                      <a16:colId xmlns:a16="http://schemas.microsoft.com/office/drawing/2014/main" val="3794796990"/>
                    </a:ext>
                  </a:extLst>
                </a:gridCol>
                <a:gridCol w="2158789">
                  <a:extLst>
                    <a:ext uri="{9D8B030D-6E8A-4147-A177-3AD203B41FA5}">
                      <a16:colId xmlns:a16="http://schemas.microsoft.com/office/drawing/2014/main" val="1610638608"/>
                    </a:ext>
                  </a:extLst>
                </a:gridCol>
                <a:gridCol w="2356061">
                  <a:extLst>
                    <a:ext uri="{9D8B030D-6E8A-4147-A177-3AD203B41FA5}">
                      <a16:colId xmlns:a16="http://schemas.microsoft.com/office/drawing/2014/main" val="2333896140"/>
                    </a:ext>
                  </a:extLst>
                </a:gridCol>
              </a:tblGrid>
              <a:tr h="383179">
                <a:tc>
                  <a:txBody>
                    <a:bodyPr/>
                    <a:lstStyle/>
                    <a:p>
                      <a:pPr algn="ctr" rtl="0" fontAlgn="base"/>
                      <a:r>
                        <a:rPr lang="en-GB" sz="1200" dirty="0">
                          <a:effectLst/>
                        </a:rPr>
                        <a:t>MC FOUNDER  </a:t>
                      </a:r>
                      <a:endParaRPr lang="en-GB" sz="2400" b="1" i="0" dirty="0">
                        <a:effectLst/>
                      </a:endParaRPr>
                    </a:p>
                  </a:txBody>
                  <a:tcPr marL="64691" marR="64691" marT="32345" marB="32345">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algn="ctr" rtl="0" fontAlgn="base"/>
                      <a:r>
                        <a:rPr lang="en-GB" sz="1200" dirty="0">
                          <a:effectLst/>
                        </a:rPr>
                        <a:t>MC DESCRIPTION </a:t>
                      </a:r>
                      <a:endParaRPr lang="en-GB" sz="2400" b="1" i="0" dirty="0">
                        <a:effectLst/>
                      </a:endParaRPr>
                    </a:p>
                  </a:txBody>
                  <a:tcPr marL="64691" marR="64691" marT="32345" marB="32345">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algn="ctr" rtl="0" fontAlgn="base"/>
                      <a:r>
                        <a:rPr lang="en-GB" sz="1200" dirty="0">
                          <a:effectLst/>
                        </a:rPr>
                        <a:t>NOTES </a:t>
                      </a:r>
                      <a:endParaRPr lang="en-GB" sz="2400" b="1" i="0" dirty="0">
                        <a:effectLst/>
                      </a:endParaRPr>
                    </a:p>
                  </a:txBody>
                  <a:tcPr marL="64691" marR="64691" marT="32345" marB="32345">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22266580"/>
                  </a:ext>
                </a:extLst>
              </a:tr>
              <a:tr h="1877665">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GB" sz="1400" dirty="0">
                          <a:effectLst/>
                        </a:rPr>
                        <a:t>Aachen University</a:t>
                      </a:r>
                    </a:p>
                    <a:p>
                      <a:pPr marL="0" marR="0" lvl="0" indent="0" algn="l" defTabSz="457200" rtl="0" eaLnBrk="1" fontAlgn="base" latinLnBrk="0" hangingPunct="1">
                        <a:lnSpc>
                          <a:spcPct val="100000"/>
                        </a:lnSpc>
                        <a:spcBef>
                          <a:spcPts val="0"/>
                        </a:spcBef>
                        <a:spcAft>
                          <a:spcPts val="0"/>
                        </a:spcAft>
                        <a:buClrTx/>
                        <a:buSzTx/>
                        <a:buFontTx/>
                        <a:buNone/>
                        <a:tabLst/>
                        <a:defRPr/>
                      </a:pPr>
                      <a:endParaRPr lang="en-GB" sz="1400" dirty="0">
                        <a:effectLst/>
                      </a:endParaRPr>
                    </a:p>
                  </a:txBody>
                  <a:tcPr marL="64691" marR="64691" marT="32345" marB="32345">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l" rtl="0" fontAlgn="base"/>
                      <a:r>
                        <a:rPr lang="en-GB" sz="1400" dirty="0">
                          <a:effectLst/>
                        </a:rPr>
                        <a:t>“Managing Technology &amp; Innovation: How to Deal with Disruptive Change” – is an English-taught Micro-degree. </a:t>
                      </a:r>
                    </a:p>
                    <a:p>
                      <a:pPr algn="l" rtl="0" fontAlgn="base"/>
                      <a:r>
                        <a:rPr lang="en-GB" sz="1400" dirty="0">
                          <a:effectLst/>
                        </a:rPr>
                        <a:t>Successfully completed, the credential can be recognized as credit towards a full-time Master's degree program.  </a:t>
                      </a:r>
                    </a:p>
                  </a:txBody>
                  <a:tcPr marL="64691" marR="64691" marT="32345" marB="32345">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l" rtl="0" fontAlgn="base"/>
                      <a:r>
                        <a:rPr lang="en-GB" sz="1400" dirty="0">
                          <a:effectLst/>
                        </a:rPr>
                        <a:t>Micro-degree was launched in May, 2017 that made RWTH Aachen University the first German university out of 23 higher education institutions-pioneers providing such a course.  </a:t>
                      </a:r>
                    </a:p>
                    <a:p>
                      <a:pPr algn="l" rtl="0" fontAlgn="base"/>
                      <a:endParaRPr lang="en-GB" sz="1400" dirty="0">
                        <a:effectLst/>
                      </a:endParaRPr>
                    </a:p>
                  </a:txBody>
                  <a:tcPr marL="64691" marR="64691" marT="32345" marB="32345">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78801057"/>
                  </a:ext>
                </a:extLst>
              </a:tr>
            </a:tbl>
          </a:graphicData>
        </a:graphic>
      </p:graphicFrame>
      <p:pic>
        <p:nvPicPr>
          <p:cNvPr id="2" name="Picture 1">
            <a:extLst>
              <a:ext uri="{FF2B5EF4-FFF2-40B4-BE49-F238E27FC236}">
                <a16:creationId xmlns:a16="http://schemas.microsoft.com/office/drawing/2014/main" id="{04B0B221-9AA0-47F7-8105-91B966117368}"/>
              </a:ext>
            </a:extLst>
          </p:cNvPr>
          <p:cNvPicPr>
            <a:picLocks noChangeAspect="1"/>
          </p:cNvPicPr>
          <p:nvPr/>
        </p:nvPicPr>
        <p:blipFill rotWithShape="1">
          <a:blip r:embed="rId11"/>
          <a:srcRect l="6171" t="42696" r="71112" b="36881"/>
          <a:stretch/>
        </p:blipFill>
        <p:spPr>
          <a:xfrm>
            <a:off x="4549571" y="1674758"/>
            <a:ext cx="2769647" cy="1400597"/>
          </a:xfrm>
          <a:prstGeom prst="rect">
            <a:avLst/>
          </a:prstGeom>
        </p:spPr>
      </p:pic>
    </p:spTree>
    <p:extLst>
      <p:ext uri="{BB962C8B-B14F-4D97-AF65-F5344CB8AC3E}">
        <p14:creationId xmlns:p14="http://schemas.microsoft.com/office/powerpoint/2010/main" val="2455219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descr="Single gear">
            <a:extLst>
              <a:ext uri="{FF2B5EF4-FFF2-40B4-BE49-F238E27FC236}">
                <a16:creationId xmlns:a16="http://schemas.microsoft.com/office/drawing/2014/main" id="{0084A0B2-B913-40AA-A90A-A825F140B2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84716">
            <a:off x="2217179" y="815164"/>
            <a:ext cx="4917290" cy="4917290"/>
          </a:xfrm>
          <a:prstGeom prst="rect">
            <a:avLst/>
          </a:prstGeom>
        </p:spPr>
      </p:pic>
      <p:sp>
        <p:nvSpPr>
          <p:cNvPr id="6" name="Title 1">
            <a:extLst>
              <a:ext uri="{FF2B5EF4-FFF2-40B4-BE49-F238E27FC236}">
                <a16:creationId xmlns:a16="http://schemas.microsoft.com/office/drawing/2014/main" id="{CF25E873-D6C8-4E41-80AF-C43A70EBDD15}"/>
              </a:ext>
            </a:extLst>
          </p:cNvPr>
          <p:cNvSpPr>
            <a:spLocks noGrp="1"/>
          </p:cNvSpPr>
          <p:nvPr>
            <p:ph type="title"/>
          </p:nvPr>
        </p:nvSpPr>
        <p:spPr>
          <a:xfrm>
            <a:off x="1033272" y="640080"/>
            <a:ext cx="11210544" cy="749808"/>
          </a:xfrm>
        </p:spPr>
        <p:txBody>
          <a:bodyPr vert="horz" lIns="91440" tIns="45720" rIns="91440" bIns="45720" rtlCol="0" anchor="ctr">
            <a:normAutofit/>
          </a:bodyPr>
          <a:lstStyle/>
          <a:p>
            <a:r>
              <a:rPr lang="en-GB" sz="2800" kern="1200" noProof="0" dirty="0">
                <a:solidFill>
                  <a:schemeClr val="bg1"/>
                </a:solidFill>
                <a:effectLst>
                  <a:outerShdw blurRad="38100" dist="38100" dir="2700000" algn="tl">
                    <a:srgbClr val="000000">
                      <a:alpha val="43137"/>
                    </a:srgbClr>
                  </a:outerShdw>
                </a:effectLst>
              </a:rPr>
              <a:t>EXAMPLES OF GOOD PRACTICE</a:t>
            </a:r>
          </a:p>
        </p:txBody>
      </p:sp>
      <p:pic>
        <p:nvPicPr>
          <p:cNvPr id="13" name="Graphic 12" descr="Single gear">
            <a:extLst>
              <a:ext uri="{FF2B5EF4-FFF2-40B4-BE49-F238E27FC236}">
                <a16:creationId xmlns:a16="http://schemas.microsoft.com/office/drawing/2014/main" id="{D71CC0B0-CBF4-4432-81A9-54E9B73E56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84716">
            <a:off x="5934539" y="234768"/>
            <a:ext cx="6714063" cy="6714063"/>
          </a:xfrm>
          <a:prstGeom prst="rect">
            <a:avLst/>
          </a:prstGeom>
        </p:spPr>
      </p:pic>
      <p:graphicFrame>
        <p:nvGraphicFramePr>
          <p:cNvPr id="9" name="Diagram 8">
            <a:extLst>
              <a:ext uri="{FF2B5EF4-FFF2-40B4-BE49-F238E27FC236}">
                <a16:creationId xmlns:a16="http://schemas.microsoft.com/office/drawing/2014/main" id="{BC5A3C98-0392-4CF0-BC47-3104C807A9D2}"/>
              </a:ext>
            </a:extLst>
          </p:cNvPr>
          <p:cNvGraphicFramePr/>
          <p:nvPr>
            <p:extLst>
              <p:ext uri="{D42A27DB-BD31-4B8C-83A1-F6EECF244321}">
                <p14:modId xmlns:p14="http://schemas.microsoft.com/office/powerpoint/2010/main" val="646794323"/>
              </p:ext>
            </p:extLst>
          </p:nvPr>
        </p:nvGraphicFramePr>
        <p:xfrm>
          <a:off x="8086171" y="2539973"/>
          <a:ext cx="3553379" cy="30282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5" name="Content Placeholder 4">
            <a:extLst>
              <a:ext uri="{FF2B5EF4-FFF2-40B4-BE49-F238E27FC236}">
                <a16:creationId xmlns:a16="http://schemas.microsoft.com/office/drawing/2014/main" id="{4FE09F8D-3A2E-38C0-B27B-2FFF9B141CDC}"/>
              </a:ext>
            </a:extLst>
          </p:cNvPr>
          <p:cNvGraphicFramePr>
            <a:graphicFrameLocks noGrp="1"/>
          </p:cNvGraphicFramePr>
          <p:nvPr>
            <p:ph idx="1"/>
            <p:extLst>
              <p:ext uri="{D42A27DB-BD31-4B8C-83A1-F6EECF244321}">
                <p14:modId xmlns:p14="http://schemas.microsoft.com/office/powerpoint/2010/main" val="509024538"/>
              </p:ext>
            </p:extLst>
          </p:nvPr>
        </p:nvGraphicFramePr>
        <p:xfrm>
          <a:off x="1033272" y="3727760"/>
          <a:ext cx="6285946" cy="1840444"/>
        </p:xfrm>
        <a:graphic>
          <a:graphicData uri="http://schemas.openxmlformats.org/drawingml/2006/table">
            <a:tbl>
              <a:tblPr>
                <a:tableStyleId>{91EBBBCC-DAD2-459C-BE2E-F6DE35CF9A28}</a:tableStyleId>
              </a:tblPr>
              <a:tblGrid>
                <a:gridCol w="1771096">
                  <a:extLst>
                    <a:ext uri="{9D8B030D-6E8A-4147-A177-3AD203B41FA5}">
                      <a16:colId xmlns:a16="http://schemas.microsoft.com/office/drawing/2014/main" val="3794796990"/>
                    </a:ext>
                  </a:extLst>
                </a:gridCol>
                <a:gridCol w="2158789">
                  <a:extLst>
                    <a:ext uri="{9D8B030D-6E8A-4147-A177-3AD203B41FA5}">
                      <a16:colId xmlns:a16="http://schemas.microsoft.com/office/drawing/2014/main" val="1610638608"/>
                    </a:ext>
                  </a:extLst>
                </a:gridCol>
                <a:gridCol w="2356061">
                  <a:extLst>
                    <a:ext uri="{9D8B030D-6E8A-4147-A177-3AD203B41FA5}">
                      <a16:colId xmlns:a16="http://schemas.microsoft.com/office/drawing/2014/main" val="2333896140"/>
                    </a:ext>
                  </a:extLst>
                </a:gridCol>
              </a:tblGrid>
              <a:tr h="361528">
                <a:tc>
                  <a:txBody>
                    <a:bodyPr/>
                    <a:lstStyle/>
                    <a:p>
                      <a:pPr algn="ctr" rtl="0" fontAlgn="base"/>
                      <a:r>
                        <a:rPr lang="en-GB" sz="1200" dirty="0">
                          <a:effectLst/>
                        </a:rPr>
                        <a:t>MC FOUNDER  </a:t>
                      </a:r>
                      <a:endParaRPr lang="en-GB" sz="2400" b="1" i="0" dirty="0">
                        <a:effectLst/>
                      </a:endParaRPr>
                    </a:p>
                  </a:txBody>
                  <a:tcPr marL="64691" marR="64691" marT="32345" marB="32345">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algn="ctr" rtl="0" fontAlgn="base"/>
                      <a:r>
                        <a:rPr lang="en-GB" sz="1200" dirty="0">
                          <a:effectLst/>
                        </a:rPr>
                        <a:t>MC DESCRIPTION </a:t>
                      </a:r>
                      <a:endParaRPr lang="en-GB" sz="2400" b="1" i="0" dirty="0">
                        <a:effectLst/>
                      </a:endParaRPr>
                    </a:p>
                  </a:txBody>
                  <a:tcPr marL="64691" marR="64691" marT="32345" marB="32345">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algn="ctr" rtl="0" fontAlgn="base"/>
                      <a:r>
                        <a:rPr lang="en-GB" sz="1200" dirty="0">
                          <a:effectLst/>
                        </a:rPr>
                        <a:t>NOTES </a:t>
                      </a:r>
                      <a:endParaRPr lang="en-GB" sz="2400" b="1" i="0" dirty="0">
                        <a:effectLst/>
                      </a:endParaRPr>
                    </a:p>
                  </a:txBody>
                  <a:tcPr marL="64691" marR="64691" marT="32345" marB="32345">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22266580"/>
                  </a:ext>
                </a:extLst>
              </a:tr>
              <a:tr h="1478916">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GB" sz="1400" dirty="0">
                          <a:effectLst/>
                        </a:rPr>
                        <a:t>AKAD University </a:t>
                      </a:r>
                    </a:p>
                  </a:txBody>
                  <a:tcPr marL="64691" marR="64691" marT="32345" marB="32345">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l" rtl="0" fontAlgn="base"/>
                      <a:r>
                        <a:rPr lang="en-GB" sz="1400" dirty="0">
                          <a:effectLst/>
                        </a:rPr>
                        <a:t>Digital Transformation Nanodegree</a:t>
                      </a:r>
                    </a:p>
                  </a:txBody>
                  <a:tcPr marL="64691" marR="64691" marT="32345" marB="32345">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l" rtl="0" fontAlgn="base"/>
                      <a:r>
                        <a:rPr lang="en-GB" sz="1400" dirty="0">
                          <a:effectLst/>
                        </a:rPr>
                        <a:t>So far 63 participants have rated the course. The current overall rating is 4.5 stars. The categories of flexibility, value for money and digital learning were rated particularly well.</a:t>
                      </a:r>
                    </a:p>
                  </a:txBody>
                  <a:tcPr marL="64691" marR="64691" marT="32345" marB="32345">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78801057"/>
                  </a:ext>
                </a:extLst>
              </a:tr>
            </a:tbl>
          </a:graphicData>
        </a:graphic>
      </p:graphicFrame>
      <p:pic>
        <p:nvPicPr>
          <p:cNvPr id="7" name="Picture 6">
            <a:extLst>
              <a:ext uri="{FF2B5EF4-FFF2-40B4-BE49-F238E27FC236}">
                <a16:creationId xmlns:a16="http://schemas.microsoft.com/office/drawing/2014/main" id="{C7E08646-93D6-4706-87AC-54E38AE16773}"/>
              </a:ext>
            </a:extLst>
          </p:cNvPr>
          <p:cNvPicPr>
            <a:picLocks noChangeAspect="1"/>
          </p:cNvPicPr>
          <p:nvPr/>
        </p:nvPicPr>
        <p:blipFill rotWithShape="1">
          <a:blip r:embed="rId10"/>
          <a:srcRect l="38271" t="10860" r="57513" b="79287"/>
          <a:stretch/>
        </p:blipFill>
        <p:spPr>
          <a:xfrm>
            <a:off x="2980913" y="2380432"/>
            <a:ext cx="2764928" cy="1211367"/>
          </a:xfrm>
          <a:prstGeom prst="rect">
            <a:avLst/>
          </a:prstGeom>
        </p:spPr>
      </p:pic>
      <p:pic>
        <p:nvPicPr>
          <p:cNvPr id="4" name="Picture 3">
            <a:extLst>
              <a:ext uri="{FF2B5EF4-FFF2-40B4-BE49-F238E27FC236}">
                <a16:creationId xmlns:a16="http://schemas.microsoft.com/office/drawing/2014/main" id="{1EEFF7ED-4584-4590-B2C2-178221E4141B}"/>
              </a:ext>
            </a:extLst>
          </p:cNvPr>
          <p:cNvPicPr>
            <a:picLocks noChangeAspect="1"/>
          </p:cNvPicPr>
          <p:nvPr/>
        </p:nvPicPr>
        <p:blipFill rotWithShape="1">
          <a:blip r:embed="rId11"/>
          <a:srcRect l="49699" t="34634" r="44726" b="32307"/>
          <a:stretch/>
        </p:blipFill>
        <p:spPr>
          <a:xfrm>
            <a:off x="1033272" y="1494602"/>
            <a:ext cx="1885950" cy="2097197"/>
          </a:xfrm>
          <a:prstGeom prst="rect">
            <a:avLst/>
          </a:prstGeom>
        </p:spPr>
      </p:pic>
    </p:spTree>
    <p:extLst>
      <p:ext uri="{BB962C8B-B14F-4D97-AF65-F5344CB8AC3E}">
        <p14:creationId xmlns:p14="http://schemas.microsoft.com/office/powerpoint/2010/main" val="925788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descr="Single gear">
            <a:extLst>
              <a:ext uri="{FF2B5EF4-FFF2-40B4-BE49-F238E27FC236}">
                <a16:creationId xmlns:a16="http://schemas.microsoft.com/office/drawing/2014/main" id="{0084A0B2-B913-40AA-A90A-A825F140B2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84716">
            <a:off x="2217179" y="815164"/>
            <a:ext cx="4917290" cy="4917290"/>
          </a:xfrm>
          <a:prstGeom prst="rect">
            <a:avLst/>
          </a:prstGeom>
        </p:spPr>
      </p:pic>
      <p:sp>
        <p:nvSpPr>
          <p:cNvPr id="6" name="Title 1">
            <a:extLst>
              <a:ext uri="{FF2B5EF4-FFF2-40B4-BE49-F238E27FC236}">
                <a16:creationId xmlns:a16="http://schemas.microsoft.com/office/drawing/2014/main" id="{CF25E873-D6C8-4E41-80AF-C43A70EBDD15}"/>
              </a:ext>
            </a:extLst>
          </p:cNvPr>
          <p:cNvSpPr>
            <a:spLocks noGrp="1"/>
          </p:cNvSpPr>
          <p:nvPr>
            <p:ph type="title"/>
          </p:nvPr>
        </p:nvSpPr>
        <p:spPr>
          <a:xfrm>
            <a:off x="1033272" y="640080"/>
            <a:ext cx="11210544" cy="749808"/>
          </a:xfrm>
        </p:spPr>
        <p:txBody>
          <a:bodyPr vert="horz" lIns="91440" tIns="45720" rIns="91440" bIns="45720" rtlCol="0" anchor="ctr">
            <a:normAutofit/>
          </a:bodyPr>
          <a:lstStyle/>
          <a:p>
            <a:r>
              <a:rPr lang="en-GB" sz="2800" kern="1200" noProof="0" dirty="0">
                <a:solidFill>
                  <a:schemeClr val="bg1"/>
                </a:solidFill>
                <a:effectLst>
                  <a:outerShdw blurRad="38100" dist="38100" dir="2700000" algn="tl">
                    <a:srgbClr val="000000">
                      <a:alpha val="43137"/>
                    </a:srgbClr>
                  </a:outerShdw>
                </a:effectLst>
              </a:rPr>
              <a:t>EXAMPLES OF GOOD PRACTICE</a:t>
            </a:r>
          </a:p>
        </p:txBody>
      </p:sp>
      <p:pic>
        <p:nvPicPr>
          <p:cNvPr id="13" name="Graphic 12" descr="Single gear">
            <a:extLst>
              <a:ext uri="{FF2B5EF4-FFF2-40B4-BE49-F238E27FC236}">
                <a16:creationId xmlns:a16="http://schemas.microsoft.com/office/drawing/2014/main" id="{D71CC0B0-CBF4-4432-81A9-54E9B73E56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84716">
            <a:off x="6001214" y="206193"/>
            <a:ext cx="6714063" cy="6714063"/>
          </a:xfrm>
          <a:prstGeom prst="rect">
            <a:avLst/>
          </a:prstGeom>
        </p:spPr>
      </p:pic>
      <p:graphicFrame>
        <p:nvGraphicFramePr>
          <p:cNvPr id="9" name="Diagram 8">
            <a:extLst>
              <a:ext uri="{FF2B5EF4-FFF2-40B4-BE49-F238E27FC236}">
                <a16:creationId xmlns:a16="http://schemas.microsoft.com/office/drawing/2014/main" id="{BC5A3C98-0392-4CF0-BC47-3104C807A9D2}"/>
              </a:ext>
            </a:extLst>
          </p:cNvPr>
          <p:cNvGraphicFramePr/>
          <p:nvPr>
            <p:extLst>
              <p:ext uri="{D42A27DB-BD31-4B8C-83A1-F6EECF244321}">
                <p14:modId xmlns:p14="http://schemas.microsoft.com/office/powerpoint/2010/main" val="1953016757"/>
              </p:ext>
            </p:extLst>
          </p:nvPr>
        </p:nvGraphicFramePr>
        <p:xfrm>
          <a:off x="8086171" y="2539973"/>
          <a:ext cx="3553379" cy="30282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5" name="Content Placeholder 4">
            <a:extLst>
              <a:ext uri="{FF2B5EF4-FFF2-40B4-BE49-F238E27FC236}">
                <a16:creationId xmlns:a16="http://schemas.microsoft.com/office/drawing/2014/main" id="{4FE09F8D-3A2E-38C0-B27B-2FFF9B141CDC}"/>
              </a:ext>
            </a:extLst>
          </p:cNvPr>
          <p:cNvGraphicFramePr>
            <a:graphicFrameLocks noGrp="1"/>
          </p:cNvGraphicFramePr>
          <p:nvPr>
            <p:ph idx="1"/>
            <p:extLst>
              <p:ext uri="{D42A27DB-BD31-4B8C-83A1-F6EECF244321}">
                <p14:modId xmlns:p14="http://schemas.microsoft.com/office/powerpoint/2010/main" val="229745760"/>
              </p:ext>
            </p:extLst>
          </p:nvPr>
        </p:nvGraphicFramePr>
        <p:xfrm>
          <a:off x="1033272" y="3727760"/>
          <a:ext cx="6285946" cy="2346458"/>
        </p:xfrm>
        <a:graphic>
          <a:graphicData uri="http://schemas.openxmlformats.org/drawingml/2006/table">
            <a:tbl>
              <a:tblPr>
                <a:tableStyleId>{91EBBBCC-DAD2-459C-BE2E-F6DE35CF9A28}</a:tableStyleId>
              </a:tblPr>
              <a:tblGrid>
                <a:gridCol w="1771096">
                  <a:extLst>
                    <a:ext uri="{9D8B030D-6E8A-4147-A177-3AD203B41FA5}">
                      <a16:colId xmlns:a16="http://schemas.microsoft.com/office/drawing/2014/main" val="3794796990"/>
                    </a:ext>
                  </a:extLst>
                </a:gridCol>
                <a:gridCol w="2158789">
                  <a:extLst>
                    <a:ext uri="{9D8B030D-6E8A-4147-A177-3AD203B41FA5}">
                      <a16:colId xmlns:a16="http://schemas.microsoft.com/office/drawing/2014/main" val="1610638608"/>
                    </a:ext>
                  </a:extLst>
                </a:gridCol>
                <a:gridCol w="2356061">
                  <a:extLst>
                    <a:ext uri="{9D8B030D-6E8A-4147-A177-3AD203B41FA5}">
                      <a16:colId xmlns:a16="http://schemas.microsoft.com/office/drawing/2014/main" val="2333896140"/>
                    </a:ext>
                  </a:extLst>
                </a:gridCol>
              </a:tblGrid>
              <a:tr h="361528">
                <a:tc>
                  <a:txBody>
                    <a:bodyPr/>
                    <a:lstStyle/>
                    <a:p>
                      <a:pPr algn="ctr" rtl="0" fontAlgn="base"/>
                      <a:r>
                        <a:rPr lang="en-GB" sz="1200" dirty="0">
                          <a:effectLst/>
                        </a:rPr>
                        <a:t>MC FOUNDER  </a:t>
                      </a:r>
                      <a:endParaRPr lang="en-GB" sz="2400" b="1" i="0" dirty="0">
                        <a:effectLst/>
                      </a:endParaRPr>
                    </a:p>
                  </a:txBody>
                  <a:tcPr marL="64691" marR="64691" marT="32345" marB="32345">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algn="ctr" rtl="0" fontAlgn="base"/>
                      <a:r>
                        <a:rPr lang="en-GB" sz="1200" dirty="0">
                          <a:effectLst/>
                        </a:rPr>
                        <a:t>MC DESCRIPTION </a:t>
                      </a:r>
                      <a:endParaRPr lang="en-GB" sz="2400" b="1" i="0" dirty="0">
                        <a:effectLst/>
                      </a:endParaRPr>
                    </a:p>
                  </a:txBody>
                  <a:tcPr marL="64691" marR="64691" marT="32345" marB="32345">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algn="ctr" rtl="0" fontAlgn="base"/>
                      <a:r>
                        <a:rPr lang="en-GB" sz="1200" dirty="0">
                          <a:effectLst/>
                        </a:rPr>
                        <a:t>NOTES </a:t>
                      </a:r>
                      <a:endParaRPr lang="en-GB" sz="2400" b="1" i="0" dirty="0">
                        <a:effectLst/>
                      </a:endParaRPr>
                    </a:p>
                  </a:txBody>
                  <a:tcPr marL="64691" marR="64691" marT="32345" marB="32345">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22266580"/>
                  </a:ext>
                </a:extLst>
              </a:tr>
              <a:tr h="1478916">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GB" sz="1400" dirty="0">
                          <a:effectLst/>
                        </a:rPr>
                        <a:t>The Wilhelm Büchner University </a:t>
                      </a:r>
                    </a:p>
                  </a:txBody>
                  <a:tcPr marL="64691" marR="64691" marT="32345" marB="32345">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GB" sz="1400" dirty="0">
                          <a:effectLst/>
                        </a:rPr>
                        <a:t>Nano Degree Big Data: Basics, Methods and Technologies</a:t>
                      </a:r>
                    </a:p>
                    <a:p>
                      <a:pPr marL="0" marR="0" lvl="0" indent="0" algn="l" defTabSz="457200" rtl="0" eaLnBrk="1" fontAlgn="base" latinLnBrk="0" hangingPunct="1">
                        <a:lnSpc>
                          <a:spcPct val="100000"/>
                        </a:lnSpc>
                        <a:spcBef>
                          <a:spcPts val="0"/>
                        </a:spcBef>
                        <a:spcAft>
                          <a:spcPts val="0"/>
                        </a:spcAft>
                        <a:buClrTx/>
                        <a:buSzTx/>
                        <a:buFontTx/>
                        <a:buNone/>
                        <a:tabLst/>
                        <a:defRPr/>
                      </a:pPr>
                      <a:endParaRPr lang="en-GB" sz="1400" dirty="0">
                        <a:effectLst/>
                      </a:endParaRPr>
                    </a:p>
                    <a:p>
                      <a:pPr marL="0" marR="0" lvl="0" indent="0" algn="l" defTabSz="457200" rtl="0" eaLnBrk="1" fontAlgn="base" latinLnBrk="0" hangingPunct="1">
                        <a:lnSpc>
                          <a:spcPct val="100000"/>
                        </a:lnSpc>
                        <a:spcBef>
                          <a:spcPts val="0"/>
                        </a:spcBef>
                        <a:spcAft>
                          <a:spcPts val="0"/>
                        </a:spcAft>
                        <a:buClrTx/>
                        <a:buSzTx/>
                        <a:buFontTx/>
                        <a:buNone/>
                        <a:tabLst/>
                        <a:defRPr/>
                      </a:pPr>
                      <a:r>
                        <a:rPr lang="en-GB" sz="1400">
                          <a:effectLst/>
                        </a:rPr>
                        <a:t>A final exam to be taken for university certificate (incl. creditable ECTS points for bachelor's degree).  </a:t>
                      </a:r>
                    </a:p>
                    <a:p>
                      <a:pPr algn="l" rtl="0" fontAlgn="base"/>
                      <a:endParaRPr lang="en-GB" sz="1400" dirty="0">
                        <a:effectLst/>
                      </a:endParaRPr>
                    </a:p>
                  </a:txBody>
                  <a:tcPr marL="64691" marR="64691" marT="32345" marB="32345">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l" rtl="0" fontAlgn="base"/>
                      <a:r>
                        <a:rPr lang="en-GB" sz="1400" dirty="0">
                          <a:effectLst/>
                        </a:rPr>
                        <a:t>The program has 8000 graduates and 7000 current students.  </a:t>
                      </a:r>
                    </a:p>
                    <a:p>
                      <a:pPr algn="l" rtl="0" fontAlgn="base"/>
                      <a:endParaRPr lang="en-GB" sz="1400" dirty="0">
                        <a:effectLst/>
                      </a:endParaRPr>
                    </a:p>
                    <a:p>
                      <a:pPr algn="l" rtl="0" fontAlgn="base"/>
                      <a:r>
                        <a:rPr lang="en-GB" sz="1400" dirty="0">
                          <a:effectLst/>
                        </a:rPr>
                        <a:t>97% of all graduates are satisfied with the program. </a:t>
                      </a:r>
                    </a:p>
                  </a:txBody>
                  <a:tcPr marL="64691" marR="64691" marT="32345" marB="32345">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78801057"/>
                  </a:ext>
                </a:extLst>
              </a:tr>
            </a:tbl>
          </a:graphicData>
        </a:graphic>
      </p:graphicFrame>
      <p:pic>
        <p:nvPicPr>
          <p:cNvPr id="2" name="Picture 1">
            <a:extLst>
              <a:ext uri="{FF2B5EF4-FFF2-40B4-BE49-F238E27FC236}">
                <a16:creationId xmlns:a16="http://schemas.microsoft.com/office/drawing/2014/main" id="{CCADAE54-DD9E-44B7-B01E-6E3503B98D58}"/>
              </a:ext>
            </a:extLst>
          </p:cNvPr>
          <p:cNvPicPr>
            <a:picLocks noChangeAspect="1"/>
          </p:cNvPicPr>
          <p:nvPr/>
        </p:nvPicPr>
        <p:blipFill rotWithShape="1">
          <a:blip r:embed="rId10"/>
          <a:srcRect l="4271" t="20934" r="49819" b="22146"/>
          <a:stretch/>
        </p:blipFill>
        <p:spPr>
          <a:xfrm>
            <a:off x="1033272" y="1484314"/>
            <a:ext cx="2980943" cy="2078910"/>
          </a:xfrm>
          <a:prstGeom prst="rect">
            <a:avLst/>
          </a:prstGeom>
        </p:spPr>
      </p:pic>
    </p:spTree>
    <p:extLst>
      <p:ext uri="{BB962C8B-B14F-4D97-AF65-F5344CB8AC3E}">
        <p14:creationId xmlns:p14="http://schemas.microsoft.com/office/powerpoint/2010/main" val="847708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descr="Single gear">
            <a:extLst>
              <a:ext uri="{FF2B5EF4-FFF2-40B4-BE49-F238E27FC236}">
                <a16:creationId xmlns:a16="http://schemas.microsoft.com/office/drawing/2014/main" id="{0084A0B2-B913-40AA-A90A-A825F140B2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84716">
            <a:off x="2217179" y="815164"/>
            <a:ext cx="4917290" cy="4917290"/>
          </a:xfrm>
          <a:prstGeom prst="rect">
            <a:avLst/>
          </a:prstGeom>
        </p:spPr>
      </p:pic>
      <p:sp>
        <p:nvSpPr>
          <p:cNvPr id="6" name="Title 1">
            <a:extLst>
              <a:ext uri="{FF2B5EF4-FFF2-40B4-BE49-F238E27FC236}">
                <a16:creationId xmlns:a16="http://schemas.microsoft.com/office/drawing/2014/main" id="{CF25E873-D6C8-4E41-80AF-C43A70EBDD15}"/>
              </a:ext>
            </a:extLst>
          </p:cNvPr>
          <p:cNvSpPr>
            <a:spLocks noGrp="1"/>
          </p:cNvSpPr>
          <p:nvPr>
            <p:ph type="title"/>
          </p:nvPr>
        </p:nvSpPr>
        <p:spPr>
          <a:xfrm>
            <a:off x="1033272" y="640080"/>
            <a:ext cx="11210544" cy="749808"/>
          </a:xfrm>
        </p:spPr>
        <p:txBody>
          <a:bodyPr vert="horz" lIns="91440" tIns="45720" rIns="91440" bIns="45720" rtlCol="0" anchor="ctr">
            <a:normAutofit/>
          </a:bodyPr>
          <a:lstStyle/>
          <a:p>
            <a:r>
              <a:rPr lang="en-GB" sz="2800" kern="1200" noProof="0" dirty="0">
                <a:solidFill>
                  <a:schemeClr val="bg1"/>
                </a:solidFill>
                <a:effectLst>
                  <a:outerShdw blurRad="38100" dist="38100" dir="2700000" algn="tl">
                    <a:srgbClr val="000000">
                      <a:alpha val="43137"/>
                    </a:srgbClr>
                  </a:outerShdw>
                </a:effectLst>
              </a:rPr>
              <a:t>EXAMPLES OF GOOD PRACTICE</a:t>
            </a:r>
          </a:p>
        </p:txBody>
      </p:sp>
      <p:pic>
        <p:nvPicPr>
          <p:cNvPr id="13" name="Graphic 12" descr="Single gear">
            <a:extLst>
              <a:ext uri="{FF2B5EF4-FFF2-40B4-BE49-F238E27FC236}">
                <a16:creationId xmlns:a16="http://schemas.microsoft.com/office/drawing/2014/main" id="{D71CC0B0-CBF4-4432-81A9-54E9B73E56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84716">
            <a:off x="6001214" y="206193"/>
            <a:ext cx="6714063" cy="6714063"/>
          </a:xfrm>
          <a:prstGeom prst="rect">
            <a:avLst/>
          </a:prstGeom>
        </p:spPr>
      </p:pic>
      <p:graphicFrame>
        <p:nvGraphicFramePr>
          <p:cNvPr id="9" name="Diagram 8">
            <a:extLst>
              <a:ext uri="{FF2B5EF4-FFF2-40B4-BE49-F238E27FC236}">
                <a16:creationId xmlns:a16="http://schemas.microsoft.com/office/drawing/2014/main" id="{BC5A3C98-0392-4CF0-BC47-3104C807A9D2}"/>
              </a:ext>
            </a:extLst>
          </p:cNvPr>
          <p:cNvGraphicFramePr/>
          <p:nvPr>
            <p:extLst>
              <p:ext uri="{D42A27DB-BD31-4B8C-83A1-F6EECF244321}">
                <p14:modId xmlns:p14="http://schemas.microsoft.com/office/powerpoint/2010/main" val="4086612129"/>
              </p:ext>
            </p:extLst>
          </p:nvPr>
        </p:nvGraphicFramePr>
        <p:xfrm>
          <a:off x="8086171" y="2539973"/>
          <a:ext cx="3553379" cy="30282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5" name="Content Placeholder 4">
            <a:extLst>
              <a:ext uri="{FF2B5EF4-FFF2-40B4-BE49-F238E27FC236}">
                <a16:creationId xmlns:a16="http://schemas.microsoft.com/office/drawing/2014/main" id="{4FE09F8D-3A2E-38C0-B27B-2FFF9B141CDC}"/>
              </a:ext>
            </a:extLst>
          </p:cNvPr>
          <p:cNvGraphicFramePr>
            <a:graphicFrameLocks noGrp="1"/>
          </p:cNvGraphicFramePr>
          <p:nvPr>
            <p:ph idx="1"/>
            <p:extLst>
              <p:ext uri="{D42A27DB-BD31-4B8C-83A1-F6EECF244321}">
                <p14:modId xmlns:p14="http://schemas.microsoft.com/office/powerpoint/2010/main" val="1132147540"/>
              </p:ext>
            </p:extLst>
          </p:nvPr>
        </p:nvGraphicFramePr>
        <p:xfrm>
          <a:off x="1033272" y="3727760"/>
          <a:ext cx="6285946" cy="1919738"/>
        </p:xfrm>
        <a:graphic>
          <a:graphicData uri="http://schemas.openxmlformats.org/drawingml/2006/table">
            <a:tbl>
              <a:tblPr>
                <a:tableStyleId>{91EBBBCC-DAD2-459C-BE2E-F6DE35CF9A28}</a:tableStyleId>
              </a:tblPr>
              <a:tblGrid>
                <a:gridCol w="1771096">
                  <a:extLst>
                    <a:ext uri="{9D8B030D-6E8A-4147-A177-3AD203B41FA5}">
                      <a16:colId xmlns:a16="http://schemas.microsoft.com/office/drawing/2014/main" val="3794796990"/>
                    </a:ext>
                  </a:extLst>
                </a:gridCol>
                <a:gridCol w="2158789">
                  <a:extLst>
                    <a:ext uri="{9D8B030D-6E8A-4147-A177-3AD203B41FA5}">
                      <a16:colId xmlns:a16="http://schemas.microsoft.com/office/drawing/2014/main" val="1610638608"/>
                    </a:ext>
                  </a:extLst>
                </a:gridCol>
                <a:gridCol w="2356061">
                  <a:extLst>
                    <a:ext uri="{9D8B030D-6E8A-4147-A177-3AD203B41FA5}">
                      <a16:colId xmlns:a16="http://schemas.microsoft.com/office/drawing/2014/main" val="2333896140"/>
                    </a:ext>
                  </a:extLst>
                </a:gridCol>
              </a:tblGrid>
              <a:tr h="361528">
                <a:tc>
                  <a:txBody>
                    <a:bodyPr/>
                    <a:lstStyle/>
                    <a:p>
                      <a:pPr algn="ctr" rtl="0" fontAlgn="base"/>
                      <a:r>
                        <a:rPr lang="en-GB" sz="1200" dirty="0">
                          <a:effectLst/>
                        </a:rPr>
                        <a:t>MC FOUNDER  </a:t>
                      </a:r>
                      <a:endParaRPr lang="en-GB" sz="2400" b="1" i="0" dirty="0">
                        <a:effectLst/>
                      </a:endParaRPr>
                    </a:p>
                  </a:txBody>
                  <a:tcPr marL="64691" marR="64691" marT="32345" marB="32345">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algn="ctr" rtl="0" fontAlgn="base"/>
                      <a:r>
                        <a:rPr lang="en-GB" sz="1200" dirty="0">
                          <a:effectLst/>
                        </a:rPr>
                        <a:t>MC DESCRIPTION </a:t>
                      </a:r>
                      <a:endParaRPr lang="en-GB" sz="2400" b="1" i="0" dirty="0">
                        <a:effectLst/>
                      </a:endParaRPr>
                    </a:p>
                  </a:txBody>
                  <a:tcPr marL="64691" marR="64691" marT="32345" marB="32345">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algn="ctr" rtl="0" fontAlgn="base"/>
                      <a:r>
                        <a:rPr lang="en-GB" sz="1200" dirty="0">
                          <a:effectLst/>
                        </a:rPr>
                        <a:t>NOTES </a:t>
                      </a:r>
                      <a:endParaRPr lang="en-GB" sz="2400" b="1" i="0" dirty="0">
                        <a:effectLst/>
                      </a:endParaRPr>
                    </a:p>
                  </a:txBody>
                  <a:tcPr marL="64691" marR="64691" marT="32345" marB="32345">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22266580"/>
                  </a:ext>
                </a:extLst>
              </a:tr>
              <a:tr h="1478916">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GB" sz="1400" dirty="0">
                          <a:effectLst/>
                        </a:rPr>
                        <a:t>European </a:t>
                      </a:r>
                      <a:r>
                        <a:rPr lang="en-GB" sz="1400" dirty="0" err="1">
                          <a:effectLst/>
                        </a:rPr>
                        <a:t>Fernhochschule</a:t>
                      </a:r>
                      <a:r>
                        <a:rPr lang="en-GB" sz="1400" dirty="0">
                          <a:effectLst/>
                        </a:rPr>
                        <a:t> Hamburg</a:t>
                      </a:r>
                    </a:p>
                  </a:txBody>
                  <a:tcPr marL="64691" marR="64691" marT="32345" marB="32345">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de-DE" sz="1400" dirty="0">
                          <a:effectLst/>
                        </a:rPr>
                        <a:t>Political </a:t>
                      </a:r>
                      <a:r>
                        <a:rPr lang="de-DE" sz="1400" dirty="0" err="1">
                          <a:effectLst/>
                        </a:rPr>
                        <a:t>Ideas</a:t>
                      </a:r>
                      <a:r>
                        <a:rPr lang="de-DE" sz="1400" dirty="0">
                          <a:effectLst/>
                        </a:rPr>
                        <a:t> in </a:t>
                      </a:r>
                      <a:r>
                        <a:rPr lang="de-DE" sz="1400" dirty="0" err="1">
                          <a:effectLst/>
                        </a:rPr>
                        <a:t>the</a:t>
                      </a:r>
                      <a:r>
                        <a:rPr lang="de-DE" sz="1400" dirty="0">
                          <a:effectLst/>
                        </a:rPr>
                        <a:t> Mirror </a:t>
                      </a:r>
                      <a:r>
                        <a:rPr lang="de-DE" sz="1400" dirty="0" err="1">
                          <a:effectLst/>
                        </a:rPr>
                        <a:t>of</a:t>
                      </a:r>
                      <a:r>
                        <a:rPr lang="de-DE" sz="1400" dirty="0">
                          <a:effectLst/>
                        </a:rPr>
                        <a:t> Time.</a:t>
                      </a:r>
                    </a:p>
                    <a:p>
                      <a:pPr marL="0" marR="0" lvl="0" indent="0" algn="l" defTabSz="457200" rtl="0" eaLnBrk="1" fontAlgn="base" latinLnBrk="0" hangingPunct="1">
                        <a:lnSpc>
                          <a:spcPct val="100000"/>
                        </a:lnSpc>
                        <a:spcBef>
                          <a:spcPts val="0"/>
                        </a:spcBef>
                        <a:spcAft>
                          <a:spcPts val="0"/>
                        </a:spcAft>
                        <a:buClrTx/>
                        <a:buSzTx/>
                        <a:buFontTx/>
                        <a:buNone/>
                        <a:tabLst/>
                        <a:defRPr/>
                      </a:pPr>
                      <a:endParaRPr lang="de-DE" sz="1400" dirty="0">
                        <a:effectLst/>
                      </a:endParaRPr>
                    </a:p>
                    <a:p>
                      <a:pPr marL="0" marR="0" lvl="0" indent="0" algn="l" defTabSz="457200" rtl="0" eaLnBrk="1" fontAlgn="base" latinLnBrk="0" hangingPunct="1">
                        <a:lnSpc>
                          <a:spcPct val="100000"/>
                        </a:lnSpc>
                        <a:spcBef>
                          <a:spcPts val="0"/>
                        </a:spcBef>
                        <a:spcAft>
                          <a:spcPts val="0"/>
                        </a:spcAft>
                        <a:buClrTx/>
                        <a:buSzTx/>
                        <a:buFontTx/>
                        <a:buNone/>
                        <a:tabLst/>
                        <a:defRPr/>
                      </a:pPr>
                      <a:r>
                        <a:rPr lang="de-DE" sz="1400" dirty="0">
                          <a:effectLst/>
                        </a:rPr>
                        <a:t>2 </a:t>
                      </a:r>
                      <a:r>
                        <a:rPr lang="de-DE" sz="1400" dirty="0" err="1">
                          <a:effectLst/>
                        </a:rPr>
                        <a:t>months</a:t>
                      </a:r>
                      <a:r>
                        <a:rPr lang="de-DE" sz="1400" dirty="0">
                          <a:effectLst/>
                        </a:rPr>
                        <a:t> </a:t>
                      </a:r>
                      <a:r>
                        <a:rPr lang="de-DE" sz="1400" dirty="0" err="1">
                          <a:effectLst/>
                        </a:rPr>
                        <a:t>of</a:t>
                      </a:r>
                      <a:r>
                        <a:rPr lang="de-DE" sz="1400" dirty="0">
                          <a:effectLst/>
                        </a:rPr>
                        <a:t> </a:t>
                      </a:r>
                      <a:r>
                        <a:rPr lang="de-DE" sz="1400" dirty="0" err="1">
                          <a:effectLst/>
                        </a:rPr>
                        <a:t>trial</a:t>
                      </a:r>
                      <a:r>
                        <a:rPr lang="de-DE" sz="1400" dirty="0">
                          <a:effectLst/>
                        </a:rPr>
                        <a:t> </a:t>
                      </a:r>
                      <a:r>
                        <a:rPr lang="de-DE" sz="1400" dirty="0" err="1">
                          <a:effectLst/>
                        </a:rPr>
                        <a:t>optionis</a:t>
                      </a:r>
                      <a:r>
                        <a:rPr lang="de-DE" sz="1400" dirty="0">
                          <a:effectLst/>
                        </a:rPr>
                        <a:t>  </a:t>
                      </a:r>
                      <a:r>
                        <a:rPr lang="de-DE" sz="1400" dirty="0" err="1">
                          <a:effectLst/>
                        </a:rPr>
                        <a:t>available</a:t>
                      </a:r>
                      <a:r>
                        <a:rPr lang="de-DE" sz="1400" dirty="0">
                          <a:effectLst/>
                        </a:rPr>
                        <a:t> </a:t>
                      </a:r>
                      <a:r>
                        <a:rPr lang="de-DE" sz="1400" dirty="0" err="1">
                          <a:effectLst/>
                        </a:rPr>
                        <a:t>for</a:t>
                      </a:r>
                      <a:r>
                        <a:rPr lang="de-DE" sz="1400" dirty="0">
                          <a:effectLst/>
                        </a:rPr>
                        <a:t> </a:t>
                      </a:r>
                      <a:r>
                        <a:rPr lang="de-DE" sz="1400" dirty="0" err="1">
                          <a:effectLst/>
                        </a:rPr>
                        <a:t>free</a:t>
                      </a:r>
                      <a:r>
                        <a:rPr lang="de-DE" sz="1400" dirty="0">
                          <a:effectLst/>
                        </a:rPr>
                        <a:t>. </a:t>
                      </a:r>
                    </a:p>
                    <a:p>
                      <a:pPr marL="0" marR="0" lvl="0" indent="0" algn="l" defTabSz="457200" rtl="0" eaLnBrk="1" fontAlgn="base" latinLnBrk="0" hangingPunct="1">
                        <a:lnSpc>
                          <a:spcPct val="100000"/>
                        </a:lnSpc>
                        <a:spcBef>
                          <a:spcPts val="0"/>
                        </a:spcBef>
                        <a:spcAft>
                          <a:spcPts val="0"/>
                        </a:spcAft>
                        <a:buClrTx/>
                        <a:buSzTx/>
                        <a:buFontTx/>
                        <a:buNone/>
                        <a:tabLst/>
                        <a:defRPr/>
                      </a:pPr>
                      <a:endParaRPr lang="en-GB" sz="1400" dirty="0">
                        <a:effectLst/>
                      </a:endParaRPr>
                    </a:p>
                    <a:p>
                      <a:pPr marL="0" marR="0" lvl="0" indent="0" algn="l" defTabSz="457200" rtl="0" eaLnBrk="1" fontAlgn="base" latinLnBrk="0" hangingPunct="1">
                        <a:lnSpc>
                          <a:spcPct val="100000"/>
                        </a:lnSpc>
                        <a:spcBef>
                          <a:spcPts val="0"/>
                        </a:spcBef>
                        <a:spcAft>
                          <a:spcPts val="0"/>
                        </a:spcAft>
                        <a:buClrTx/>
                        <a:buSzTx/>
                        <a:buFontTx/>
                        <a:buNone/>
                        <a:tabLst/>
                        <a:defRPr/>
                      </a:pPr>
                      <a:endParaRPr lang="en-GB" sz="1400" dirty="0">
                        <a:effectLst/>
                      </a:endParaRPr>
                    </a:p>
                  </a:txBody>
                  <a:tcPr marL="64691" marR="64691" marT="32345" marB="32345">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GB" sz="1400" dirty="0">
                          <a:effectLst/>
                        </a:rPr>
                        <a:t>This university course is state-approved by the ZFU (Staatliche </a:t>
                      </a:r>
                      <a:r>
                        <a:rPr lang="en-GB" sz="1400" dirty="0" err="1">
                          <a:effectLst/>
                        </a:rPr>
                        <a:t>Zentralstelle</a:t>
                      </a:r>
                      <a:r>
                        <a:rPr lang="en-GB" sz="1400" dirty="0">
                          <a:effectLst/>
                        </a:rPr>
                        <a:t> </a:t>
                      </a:r>
                      <a:r>
                        <a:rPr lang="en-GB" sz="1400" dirty="0" err="1">
                          <a:effectLst/>
                        </a:rPr>
                        <a:t>für</a:t>
                      </a:r>
                      <a:r>
                        <a:rPr lang="en-GB" sz="1400" dirty="0">
                          <a:effectLst/>
                        </a:rPr>
                        <a:t> </a:t>
                      </a:r>
                      <a:r>
                        <a:rPr lang="en-GB" sz="1400" dirty="0" err="1">
                          <a:effectLst/>
                        </a:rPr>
                        <a:t>Fernunterricht</a:t>
                      </a:r>
                      <a:r>
                        <a:rPr lang="en-GB" sz="1400" dirty="0">
                          <a:effectLst/>
                        </a:rPr>
                        <a:t> in Cologne). </a:t>
                      </a:r>
                    </a:p>
                    <a:p>
                      <a:pPr algn="l" rtl="0" fontAlgn="base"/>
                      <a:endParaRPr lang="en-GB" sz="1400" dirty="0">
                        <a:effectLst/>
                      </a:endParaRPr>
                    </a:p>
                  </a:txBody>
                  <a:tcPr marL="64691" marR="64691" marT="32345" marB="32345">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78801057"/>
                  </a:ext>
                </a:extLst>
              </a:tr>
            </a:tbl>
          </a:graphicData>
        </a:graphic>
      </p:graphicFrame>
      <p:pic>
        <p:nvPicPr>
          <p:cNvPr id="3" name="Picture 2">
            <a:extLst>
              <a:ext uri="{FF2B5EF4-FFF2-40B4-BE49-F238E27FC236}">
                <a16:creationId xmlns:a16="http://schemas.microsoft.com/office/drawing/2014/main" id="{4EB86CD3-E127-43F5-A06B-3E149D115BCB}"/>
              </a:ext>
            </a:extLst>
          </p:cNvPr>
          <p:cNvPicPr>
            <a:picLocks noChangeAspect="1"/>
          </p:cNvPicPr>
          <p:nvPr/>
        </p:nvPicPr>
        <p:blipFill rotWithShape="1">
          <a:blip r:embed="rId10"/>
          <a:srcRect t="14533" r="41807" b="18807"/>
          <a:stretch/>
        </p:blipFill>
        <p:spPr>
          <a:xfrm>
            <a:off x="1033272" y="1595496"/>
            <a:ext cx="3063240" cy="1973756"/>
          </a:xfrm>
          <a:prstGeom prst="rect">
            <a:avLst/>
          </a:prstGeom>
        </p:spPr>
      </p:pic>
    </p:spTree>
    <p:extLst>
      <p:ext uri="{BB962C8B-B14F-4D97-AF65-F5344CB8AC3E}">
        <p14:creationId xmlns:p14="http://schemas.microsoft.com/office/powerpoint/2010/main" val="2376236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F25E873-D6C8-4E41-80AF-C43A70EBDD15}"/>
              </a:ext>
            </a:extLst>
          </p:cNvPr>
          <p:cNvSpPr>
            <a:spLocks noGrp="1"/>
          </p:cNvSpPr>
          <p:nvPr>
            <p:ph type="title"/>
          </p:nvPr>
        </p:nvSpPr>
        <p:spPr>
          <a:xfrm>
            <a:off x="1033272" y="640080"/>
            <a:ext cx="11210544" cy="749808"/>
          </a:xfrm>
        </p:spPr>
        <p:txBody>
          <a:bodyPr vert="horz" lIns="91440" tIns="45720" rIns="91440" bIns="45720" rtlCol="0" anchor="ctr">
            <a:normAutofit/>
          </a:bodyPr>
          <a:lstStyle/>
          <a:p>
            <a:r>
              <a:rPr lang="en-GB" sz="2800" dirty="0">
                <a:solidFill>
                  <a:schemeClr val="bg1"/>
                </a:solidFill>
                <a:effectLst>
                  <a:outerShdw blurRad="38100" dist="38100" dir="2700000" algn="tl">
                    <a:srgbClr val="000000">
                      <a:alpha val="43137"/>
                    </a:srgbClr>
                  </a:outerShdw>
                </a:effectLst>
              </a:rPr>
              <a:t>CONCLUSION</a:t>
            </a:r>
            <a:endParaRPr lang="en-GB" sz="2800" kern="1200" noProof="0" dirty="0">
              <a:solidFill>
                <a:schemeClr val="bg1"/>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A20F248C-054C-4A16-B2AE-F55A5AF6F762}"/>
              </a:ext>
            </a:extLst>
          </p:cNvPr>
          <p:cNvSpPr>
            <a:spLocks noGrp="1"/>
          </p:cNvSpPr>
          <p:nvPr>
            <p:ph idx="1"/>
          </p:nvPr>
        </p:nvSpPr>
        <p:spPr>
          <a:xfrm>
            <a:off x="1033271" y="2190733"/>
            <a:ext cx="10451593" cy="1850915"/>
          </a:xfrm>
        </p:spPr>
        <p:txBody>
          <a:bodyPr>
            <a:normAutofit/>
          </a:bodyPr>
          <a:lstStyle/>
          <a:p>
            <a:r>
              <a:rPr lang="en-GB" sz="2400" dirty="0">
                <a:solidFill>
                  <a:schemeClr val="bg1"/>
                </a:solidFill>
              </a:rPr>
              <a:t>Despite the growing interest in micro-credentials, the attitude towards it as part of the traditional general education system in Germany is not as unequivocal. </a:t>
            </a:r>
          </a:p>
        </p:txBody>
      </p:sp>
    </p:spTree>
    <p:extLst>
      <p:ext uri="{BB962C8B-B14F-4D97-AF65-F5344CB8AC3E}">
        <p14:creationId xmlns:p14="http://schemas.microsoft.com/office/powerpoint/2010/main" val="2647319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E3C7-46A3-E264-E206-2698CF845E49}"/>
              </a:ext>
            </a:extLst>
          </p:cNvPr>
          <p:cNvSpPr>
            <a:spLocks noGrp="1"/>
          </p:cNvSpPr>
          <p:nvPr>
            <p:ph type="title"/>
          </p:nvPr>
        </p:nvSpPr>
        <p:spPr>
          <a:xfrm>
            <a:off x="1033272" y="640080"/>
            <a:ext cx="11210544" cy="749808"/>
          </a:xfrm>
        </p:spPr>
        <p:txBody>
          <a:bodyPr vert="horz" lIns="91440" tIns="45720" rIns="91440" bIns="45720" rtlCol="0" anchor="ctr">
            <a:normAutofit/>
          </a:bodyPr>
          <a:lstStyle/>
          <a:p>
            <a:r>
              <a:rPr lang="en-GB" sz="2800" kern="1200" noProof="0" dirty="0">
                <a:solidFill>
                  <a:schemeClr val="bg1"/>
                </a:solidFill>
                <a:effectLst>
                  <a:outerShdw blurRad="38100" dist="38100" dir="2700000" algn="tl">
                    <a:srgbClr val="000000">
                      <a:alpha val="43137"/>
                    </a:srgbClr>
                  </a:outerShdw>
                </a:effectLst>
                <a:latin typeface="+mj-lt"/>
                <a:ea typeface="+mj-ea"/>
                <a:cs typeface="+mj-cs"/>
              </a:rPr>
              <a:t>PREAMBLE</a:t>
            </a:r>
          </a:p>
        </p:txBody>
      </p:sp>
      <p:sp>
        <p:nvSpPr>
          <p:cNvPr id="4" name="Slide Number Placeholder 3">
            <a:extLst>
              <a:ext uri="{FF2B5EF4-FFF2-40B4-BE49-F238E27FC236}">
                <a16:creationId xmlns:a16="http://schemas.microsoft.com/office/drawing/2014/main" id="{05D4E064-78A7-3B6B-68A8-3E4935D9F26E}"/>
              </a:ext>
            </a:extLst>
          </p:cNvPr>
          <p:cNvSpPr>
            <a:spLocks noGrp="1"/>
          </p:cNvSpPr>
          <p:nvPr>
            <p:ph type="sldNum" sz="quarter" idx="12"/>
          </p:nvPr>
        </p:nvSpPr>
        <p:spPr>
          <a:xfrm>
            <a:off x="11508661" y="6929385"/>
            <a:ext cx="683339" cy="365125"/>
          </a:xfrm>
          <a:noFill/>
        </p:spPr>
        <p:txBody>
          <a:bodyPr vert="horz" lIns="91440" tIns="45720" rIns="91440" bIns="45720" rtlCol="0" anchor="ctr">
            <a:normAutofit/>
          </a:bodyPr>
          <a:lstStyle/>
          <a:p>
            <a:pPr>
              <a:spcAft>
                <a:spcPts val="600"/>
              </a:spcAft>
            </a:pPr>
            <a:fld id="{AC0BF81E-BCD6-4C3F-AAD2-3DA02DA55E41}" type="slidenum">
              <a:rPr lang="en-US" smtClean="0"/>
              <a:pPr>
                <a:spcAft>
                  <a:spcPts val="600"/>
                </a:spcAft>
              </a:pPr>
              <a:t>2</a:t>
            </a:fld>
            <a:endParaRPr lang="en-US" dirty="0"/>
          </a:p>
        </p:txBody>
      </p:sp>
      <p:sp>
        <p:nvSpPr>
          <p:cNvPr id="5" name="Content Placeholder 4">
            <a:extLst>
              <a:ext uri="{FF2B5EF4-FFF2-40B4-BE49-F238E27FC236}">
                <a16:creationId xmlns:a16="http://schemas.microsoft.com/office/drawing/2014/main" id="{AE7760F9-92AC-9C31-6553-078E1D8A18C7}"/>
              </a:ext>
            </a:extLst>
          </p:cNvPr>
          <p:cNvSpPr>
            <a:spLocks noGrp="1"/>
          </p:cNvSpPr>
          <p:nvPr>
            <p:ph idx="1"/>
          </p:nvPr>
        </p:nvSpPr>
        <p:spPr>
          <a:xfrm>
            <a:off x="1153887" y="2329543"/>
            <a:ext cx="6629400" cy="1730828"/>
          </a:xfrm>
          <a:ln>
            <a:noFill/>
          </a:ln>
        </p:spPr>
        <p:style>
          <a:lnRef idx="2">
            <a:schemeClr val="dk1"/>
          </a:lnRef>
          <a:fillRef idx="1">
            <a:schemeClr val="lt1"/>
          </a:fillRef>
          <a:effectRef idx="0">
            <a:schemeClr val="dk1"/>
          </a:effectRef>
          <a:fontRef idx="minor">
            <a:schemeClr val="dk1"/>
          </a:fontRef>
        </p:style>
        <p:txBody>
          <a:bodyPr anchor="ctr">
            <a:normAutofit/>
          </a:bodyPr>
          <a:lstStyle/>
          <a:p>
            <a:pPr marL="271463" indent="0">
              <a:buNone/>
              <a:tabLst>
                <a:tab pos="87313" algn="l"/>
              </a:tabLst>
            </a:pPr>
            <a:r>
              <a:rPr lang="ru-RU" sz="4000" dirty="0"/>
              <a:t>«</a:t>
            </a:r>
            <a:r>
              <a:rPr lang="en-GB" sz="4000" dirty="0" err="1"/>
              <a:t>Übung</a:t>
            </a:r>
            <a:r>
              <a:rPr lang="en-GB" sz="4000" dirty="0"/>
              <a:t> </a:t>
            </a:r>
            <a:r>
              <a:rPr lang="en-GB" sz="4000" dirty="0" err="1"/>
              <a:t>macht</a:t>
            </a:r>
            <a:r>
              <a:rPr lang="en-GB" sz="4000" dirty="0"/>
              <a:t> den Meister!</a:t>
            </a:r>
            <a:r>
              <a:rPr lang="ru-RU" sz="4000" dirty="0"/>
              <a:t>»</a:t>
            </a:r>
          </a:p>
          <a:p>
            <a:pPr marL="533400" indent="0">
              <a:buNone/>
              <a:tabLst>
                <a:tab pos="87313" algn="l"/>
              </a:tabLst>
            </a:pPr>
            <a:r>
              <a:rPr lang="en-GB" sz="2400" dirty="0">
                <a:solidFill>
                  <a:schemeClr val="bg1">
                    <a:lumMod val="50000"/>
                  </a:schemeClr>
                </a:solidFill>
              </a:rPr>
              <a:t>Practice makes the master</a:t>
            </a:r>
            <a:endParaRPr lang="en-DE" sz="2400" dirty="0">
              <a:solidFill>
                <a:schemeClr val="bg1">
                  <a:lumMod val="50000"/>
                </a:schemeClr>
              </a:solidFill>
            </a:endParaRPr>
          </a:p>
        </p:txBody>
      </p:sp>
      <p:pic>
        <p:nvPicPr>
          <p:cNvPr id="6" name="Picture 5">
            <a:extLst>
              <a:ext uri="{FF2B5EF4-FFF2-40B4-BE49-F238E27FC236}">
                <a16:creationId xmlns:a16="http://schemas.microsoft.com/office/drawing/2014/main" id="{8306B6BE-04E2-60B9-BBAA-BF09D2306AB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8077200" y="1176451"/>
            <a:ext cx="3431461" cy="40370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98203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E3C7-46A3-E264-E206-2698CF845E49}"/>
              </a:ext>
            </a:extLst>
          </p:cNvPr>
          <p:cNvSpPr>
            <a:spLocks noGrp="1"/>
          </p:cNvSpPr>
          <p:nvPr>
            <p:ph type="title"/>
          </p:nvPr>
        </p:nvSpPr>
        <p:spPr>
          <a:xfrm>
            <a:off x="1033272" y="640080"/>
            <a:ext cx="11210544" cy="749808"/>
          </a:xfrm>
        </p:spPr>
        <p:txBody>
          <a:bodyPr vert="horz" lIns="91440" tIns="45720" rIns="91440" bIns="45720" rtlCol="0" anchor="ctr">
            <a:normAutofit/>
          </a:bodyPr>
          <a:lstStyle/>
          <a:p>
            <a:r>
              <a:rPr lang="de-DE" sz="2800" kern="1200" noProof="0" dirty="0">
                <a:solidFill>
                  <a:schemeClr val="bg1"/>
                </a:solidFill>
                <a:effectLst>
                  <a:outerShdw blurRad="38100" dist="38100" dir="2700000" algn="tl">
                    <a:srgbClr val="000000">
                      <a:alpha val="43137"/>
                    </a:srgbClr>
                  </a:outerShdw>
                </a:effectLst>
                <a:latin typeface="+mj-lt"/>
                <a:ea typeface="+mj-ea"/>
                <a:cs typeface="+mj-cs"/>
              </a:rPr>
              <a:t>TARGET &amp; OBJECTIVES OF THE REPORT</a:t>
            </a:r>
            <a:endParaRPr lang="en-GB" sz="2800" kern="1200" noProof="0" dirty="0">
              <a:solidFill>
                <a:schemeClr val="bg1"/>
              </a:solidFill>
              <a:effectLst>
                <a:outerShdw blurRad="38100" dist="38100" dir="2700000" algn="tl">
                  <a:srgbClr val="000000">
                    <a:alpha val="43137"/>
                  </a:srgbClr>
                </a:outerShdw>
              </a:effectLst>
              <a:latin typeface="+mj-lt"/>
              <a:ea typeface="+mj-ea"/>
              <a:cs typeface="+mj-cs"/>
            </a:endParaRPr>
          </a:p>
        </p:txBody>
      </p:sp>
      <p:graphicFrame>
        <p:nvGraphicFramePr>
          <p:cNvPr id="11" name="Content Placeholder 10">
            <a:extLst>
              <a:ext uri="{FF2B5EF4-FFF2-40B4-BE49-F238E27FC236}">
                <a16:creationId xmlns:a16="http://schemas.microsoft.com/office/drawing/2014/main" id="{42CB9CD8-F59C-41E9-BACE-8D2FEC07373D}"/>
              </a:ext>
            </a:extLst>
          </p:cNvPr>
          <p:cNvGraphicFramePr>
            <a:graphicFrameLocks noGrp="1"/>
          </p:cNvGraphicFramePr>
          <p:nvPr>
            <p:ph idx="1"/>
          </p:nvPr>
        </p:nvGraphicFramePr>
        <p:xfrm>
          <a:off x="3905061" y="2477739"/>
          <a:ext cx="4381877" cy="33637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05D4E064-78A7-3B6B-68A8-3E4935D9F26E}"/>
              </a:ext>
            </a:extLst>
          </p:cNvPr>
          <p:cNvSpPr>
            <a:spLocks noGrp="1"/>
          </p:cNvSpPr>
          <p:nvPr>
            <p:ph type="sldNum" sz="quarter" idx="12"/>
          </p:nvPr>
        </p:nvSpPr>
        <p:spPr>
          <a:xfrm>
            <a:off x="11508661" y="6929385"/>
            <a:ext cx="683339" cy="365125"/>
          </a:xfrm>
          <a:noFill/>
        </p:spPr>
        <p:txBody>
          <a:bodyPr vert="horz" lIns="91440" tIns="45720" rIns="91440" bIns="45720" rtlCol="0" anchor="ctr">
            <a:normAutofit/>
          </a:bodyPr>
          <a:lstStyle/>
          <a:p>
            <a:pPr>
              <a:spcAft>
                <a:spcPts val="600"/>
              </a:spcAft>
            </a:pPr>
            <a:fld id="{AC0BF81E-BCD6-4C3F-AAD2-3DA02DA55E41}" type="slidenum">
              <a:rPr lang="en-US" smtClean="0"/>
              <a:pPr>
                <a:spcAft>
                  <a:spcPts val="600"/>
                </a:spcAft>
              </a:pPr>
              <a:t>3</a:t>
            </a:fld>
            <a:endParaRPr lang="en-US" dirty="0"/>
          </a:p>
        </p:txBody>
      </p:sp>
      <p:graphicFrame>
        <p:nvGraphicFramePr>
          <p:cNvPr id="13" name="Diagram 12">
            <a:extLst>
              <a:ext uri="{FF2B5EF4-FFF2-40B4-BE49-F238E27FC236}">
                <a16:creationId xmlns:a16="http://schemas.microsoft.com/office/drawing/2014/main" id="{590FE2F8-E423-4626-A3FB-7242FE9F268C}"/>
              </a:ext>
            </a:extLst>
          </p:cNvPr>
          <p:cNvGraphicFramePr/>
          <p:nvPr/>
        </p:nvGraphicFramePr>
        <p:xfrm>
          <a:off x="2063012" y="1723803"/>
          <a:ext cx="8065974" cy="83541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053465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E3C7-46A3-E264-E206-2698CF845E49}"/>
              </a:ext>
            </a:extLst>
          </p:cNvPr>
          <p:cNvSpPr>
            <a:spLocks noGrp="1"/>
          </p:cNvSpPr>
          <p:nvPr>
            <p:ph type="title"/>
          </p:nvPr>
        </p:nvSpPr>
        <p:spPr>
          <a:xfrm>
            <a:off x="1033272" y="640080"/>
            <a:ext cx="11210544" cy="749808"/>
          </a:xfrm>
        </p:spPr>
        <p:txBody>
          <a:bodyPr vert="horz" lIns="91440" tIns="45720" rIns="91440" bIns="45720" rtlCol="0" anchor="ctr">
            <a:normAutofit/>
          </a:bodyPr>
          <a:lstStyle/>
          <a:p>
            <a:r>
              <a:rPr lang="de-DE" sz="2800" kern="1200" noProof="0" dirty="0">
                <a:solidFill>
                  <a:schemeClr val="bg1"/>
                </a:solidFill>
                <a:effectLst>
                  <a:outerShdw blurRad="38100" dist="38100" dir="2700000" algn="tl">
                    <a:srgbClr val="000000">
                      <a:alpha val="43137"/>
                    </a:srgbClr>
                  </a:outerShdw>
                </a:effectLst>
                <a:latin typeface="+mj-lt"/>
                <a:ea typeface="+mj-ea"/>
                <a:cs typeface="+mj-cs"/>
              </a:rPr>
              <a:t>STRUCTURE OF THE REPORT</a:t>
            </a:r>
            <a:endParaRPr lang="en-GB" sz="2800" kern="1200" noProof="0" dirty="0">
              <a:solidFill>
                <a:schemeClr val="bg1"/>
              </a:solidFill>
              <a:effectLst>
                <a:outerShdw blurRad="38100" dist="38100" dir="2700000" algn="tl">
                  <a:srgbClr val="000000">
                    <a:alpha val="43137"/>
                  </a:srgbClr>
                </a:outerShdw>
              </a:effectLst>
              <a:latin typeface="+mj-lt"/>
              <a:ea typeface="+mj-ea"/>
              <a:cs typeface="+mj-cs"/>
            </a:endParaRPr>
          </a:p>
        </p:txBody>
      </p:sp>
      <p:sp>
        <p:nvSpPr>
          <p:cNvPr id="4" name="Slide Number Placeholder 3">
            <a:extLst>
              <a:ext uri="{FF2B5EF4-FFF2-40B4-BE49-F238E27FC236}">
                <a16:creationId xmlns:a16="http://schemas.microsoft.com/office/drawing/2014/main" id="{05D4E064-78A7-3B6B-68A8-3E4935D9F26E}"/>
              </a:ext>
            </a:extLst>
          </p:cNvPr>
          <p:cNvSpPr>
            <a:spLocks noGrp="1"/>
          </p:cNvSpPr>
          <p:nvPr>
            <p:ph type="sldNum" sz="quarter" idx="12"/>
          </p:nvPr>
        </p:nvSpPr>
        <p:spPr>
          <a:xfrm>
            <a:off x="11508661" y="6929385"/>
            <a:ext cx="683339" cy="365125"/>
          </a:xfrm>
          <a:noFill/>
        </p:spPr>
        <p:txBody>
          <a:bodyPr vert="horz" lIns="91440" tIns="45720" rIns="91440" bIns="45720" rtlCol="0" anchor="ctr">
            <a:normAutofit/>
          </a:bodyPr>
          <a:lstStyle/>
          <a:p>
            <a:pPr>
              <a:spcAft>
                <a:spcPts val="600"/>
              </a:spcAft>
            </a:pPr>
            <a:fld id="{AC0BF81E-BCD6-4C3F-AAD2-3DA02DA55E41}" type="slidenum">
              <a:rPr lang="en-US" smtClean="0"/>
              <a:pPr>
                <a:spcAft>
                  <a:spcPts val="600"/>
                </a:spcAft>
              </a:pPr>
              <a:t>4</a:t>
            </a:fld>
            <a:endParaRPr lang="en-US" dirty="0"/>
          </a:p>
        </p:txBody>
      </p:sp>
      <p:cxnSp>
        <p:nvCxnSpPr>
          <p:cNvPr id="20" name="Straight Arrow Connector 19">
            <a:extLst>
              <a:ext uri="{FF2B5EF4-FFF2-40B4-BE49-F238E27FC236}">
                <a16:creationId xmlns:a16="http://schemas.microsoft.com/office/drawing/2014/main" id="{79135149-64C8-4EA4-974F-3A86148127CB}"/>
              </a:ext>
            </a:extLst>
          </p:cNvPr>
          <p:cNvCxnSpPr/>
          <p:nvPr/>
        </p:nvCxnSpPr>
        <p:spPr>
          <a:xfrm>
            <a:off x="2073243" y="2381062"/>
            <a:ext cx="30419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75E5001-D6CC-4346-BFDA-F75A3420C249}"/>
              </a:ext>
            </a:extLst>
          </p:cNvPr>
          <p:cNvCxnSpPr/>
          <p:nvPr/>
        </p:nvCxnSpPr>
        <p:spPr>
          <a:xfrm>
            <a:off x="2073243" y="3330167"/>
            <a:ext cx="30419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B2A4852-634E-42D2-839B-57EFED811AB4}"/>
              </a:ext>
            </a:extLst>
          </p:cNvPr>
          <p:cNvCxnSpPr/>
          <p:nvPr/>
        </p:nvCxnSpPr>
        <p:spPr>
          <a:xfrm>
            <a:off x="2073243" y="4787775"/>
            <a:ext cx="30419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A6F4D049-82E2-4019-A50E-3D78290E0BF7}"/>
              </a:ext>
            </a:extLst>
          </p:cNvPr>
          <p:cNvPicPr>
            <a:picLocks noChangeAspect="1"/>
          </p:cNvPicPr>
          <p:nvPr/>
        </p:nvPicPr>
        <p:blipFill rotWithShape="1">
          <a:blip r:embed="rId3"/>
          <a:srcRect l="42279" t="31655" r="41907" b="7552"/>
          <a:stretch/>
        </p:blipFill>
        <p:spPr>
          <a:xfrm>
            <a:off x="5595042" y="1457326"/>
            <a:ext cx="5631255" cy="4429113"/>
          </a:xfrm>
          <a:prstGeom prst="rect">
            <a:avLst/>
          </a:prstGeom>
        </p:spPr>
      </p:pic>
      <p:sp>
        <p:nvSpPr>
          <p:cNvPr id="22" name="TextBox 21">
            <a:extLst>
              <a:ext uri="{FF2B5EF4-FFF2-40B4-BE49-F238E27FC236}">
                <a16:creationId xmlns:a16="http://schemas.microsoft.com/office/drawing/2014/main" id="{8A6FE6E3-7715-4800-8197-F4CAB67356A3}"/>
              </a:ext>
            </a:extLst>
          </p:cNvPr>
          <p:cNvSpPr txBox="1"/>
          <p:nvPr/>
        </p:nvSpPr>
        <p:spPr>
          <a:xfrm>
            <a:off x="965703" y="2175361"/>
            <a:ext cx="768159" cy="369332"/>
          </a:xfrm>
          <a:prstGeom prst="rect">
            <a:avLst/>
          </a:prstGeom>
          <a:noFill/>
        </p:spPr>
        <p:txBody>
          <a:bodyPr wrap="none" rtlCol="0">
            <a:spAutoFit/>
          </a:bodyPr>
          <a:lstStyle/>
          <a:p>
            <a:r>
              <a:rPr lang="de-DE" b="1" dirty="0">
                <a:solidFill>
                  <a:schemeClr val="bg1"/>
                </a:solidFill>
              </a:rPr>
              <a:t>WHY?</a:t>
            </a:r>
            <a:endParaRPr lang="en-GB" b="1" dirty="0">
              <a:solidFill>
                <a:schemeClr val="bg1"/>
              </a:solidFill>
            </a:endParaRPr>
          </a:p>
        </p:txBody>
      </p:sp>
      <p:sp>
        <p:nvSpPr>
          <p:cNvPr id="28" name="TextBox 27">
            <a:extLst>
              <a:ext uri="{FF2B5EF4-FFF2-40B4-BE49-F238E27FC236}">
                <a16:creationId xmlns:a16="http://schemas.microsoft.com/office/drawing/2014/main" id="{2312FDF8-D9D1-4BAD-A055-000133D26AA1}"/>
              </a:ext>
            </a:extLst>
          </p:cNvPr>
          <p:cNvSpPr txBox="1"/>
          <p:nvPr/>
        </p:nvSpPr>
        <p:spPr>
          <a:xfrm>
            <a:off x="965703" y="3145500"/>
            <a:ext cx="883190" cy="369332"/>
          </a:xfrm>
          <a:prstGeom prst="rect">
            <a:avLst/>
          </a:prstGeom>
          <a:noFill/>
        </p:spPr>
        <p:txBody>
          <a:bodyPr wrap="none" rtlCol="0">
            <a:spAutoFit/>
          </a:bodyPr>
          <a:lstStyle/>
          <a:p>
            <a:r>
              <a:rPr lang="de-DE" b="1" dirty="0">
                <a:solidFill>
                  <a:schemeClr val="bg1"/>
                </a:solidFill>
              </a:rPr>
              <a:t>WHAT?</a:t>
            </a:r>
            <a:endParaRPr lang="en-GB" b="1" dirty="0">
              <a:solidFill>
                <a:schemeClr val="bg1"/>
              </a:solidFill>
            </a:endParaRPr>
          </a:p>
        </p:txBody>
      </p:sp>
      <p:sp>
        <p:nvSpPr>
          <p:cNvPr id="29" name="TextBox 28">
            <a:extLst>
              <a:ext uri="{FF2B5EF4-FFF2-40B4-BE49-F238E27FC236}">
                <a16:creationId xmlns:a16="http://schemas.microsoft.com/office/drawing/2014/main" id="{16F38B3D-742D-48A9-91EB-D22A363834BC}"/>
              </a:ext>
            </a:extLst>
          </p:cNvPr>
          <p:cNvSpPr txBox="1"/>
          <p:nvPr/>
        </p:nvSpPr>
        <p:spPr>
          <a:xfrm>
            <a:off x="965703" y="4603109"/>
            <a:ext cx="800604" cy="369332"/>
          </a:xfrm>
          <a:prstGeom prst="rect">
            <a:avLst/>
          </a:prstGeom>
          <a:noFill/>
        </p:spPr>
        <p:txBody>
          <a:bodyPr wrap="none" rtlCol="0">
            <a:spAutoFit/>
          </a:bodyPr>
          <a:lstStyle/>
          <a:p>
            <a:r>
              <a:rPr lang="de-DE" b="1" dirty="0">
                <a:solidFill>
                  <a:schemeClr val="bg1"/>
                </a:solidFill>
              </a:rPr>
              <a:t>HOW?</a:t>
            </a:r>
            <a:endParaRPr lang="en-GB" b="1" dirty="0">
              <a:solidFill>
                <a:schemeClr val="bg1"/>
              </a:solidFill>
            </a:endParaRPr>
          </a:p>
        </p:txBody>
      </p:sp>
    </p:spTree>
    <p:extLst>
      <p:ext uri="{BB962C8B-B14F-4D97-AF65-F5344CB8AC3E}">
        <p14:creationId xmlns:p14="http://schemas.microsoft.com/office/powerpoint/2010/main" val="1858508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E3C7-46A3-E264-E206-2698CF845E49}"/>
              </a:ext>
            </a:extLst>
          </p:cNvPr>
          <p:cNvSpPr>
            <a:spLocks noGrp="1"/>
          </p:cNvSpPr>
          <p:nvPr>
            <p:ph type="title"/>
          </p:nvPr>
        </p:nvSpPr>
        <p:spPr>
          <a:xfrm>
            <a:off x="1033272" y="640080"/>
            <a:ext cx="11210544" cy="749808"/>
          </a:xfrm>
        </p:spPr>
        <p:txBody>
          <a:bodyPr vert="horz" lIns="91440" tIns="45720" rIns="91440" bIns="45720" rtlCol="0" anchor="ctr">
            <a:normAutofit/>
          </a:bodyPr>
          <a:lstStyle/>
          <a:p>
            <a:r>
              <a:rPr lang="de-DE" sz="2800" dirty="0">
                <a:solidFill>
                  <a:schemeClr val="bg1"/>
                </a:solidFill>
                <a:effectLst>
                  <a:outerShdw blurRad="38100" dist="38100" dir="2700000" algn="tl">
                    <a:srgbClr val="000000">
                      <a:alpha val="43137"/>
                    </a:srgbClr>
                  </a:outerShdw>
                </a:effectLst>
              </a:rPr>
              <a:t>DEFINITION &amp; ROLE OF MICRO-CREDENTIAL </a:t>
            </a:r>
            <a:endParaRPr lang="en-GB" sz="2800" kern="1200" noProof="0" dirty="0">
              <a:solidFill>
                <a:schemeClr val="bg1"/>
              </a:solidFill>
              <a:effectLst>
                <a:outerShdw blurRad="38100" dist="38100" dir="2700000" algn="tl">
                  <a:srgbClr val="000000">
                    <a:alpha val="43137"/>
                  </a:srgbClr>
                </a:outerShdw>
              </a:effectLst>
            </a:endParaRPr>
          </a:p>
        </p:txBody>
      </p:sp>
      <p:graphicFrame>
        <p:nvGraphicFramePr>
          <p:cNvPr id="3" name="Content Placeholder 2">
            <a:extLst>
              <a:ext uri="{FF2B5EF4-FFF2-40B4-BE49-F238E27FC236}">
                <a16:creationId xmlns:a16="http://schemas.microsoft.com/office/drawing/2014/main" id="{65CA41A1-BDD5-41A5-83EF-62BD2803E784}"/>
              </a:ext>
            </a:extLst>
          </p:cNvPr>
          <p:cNvGraphicFramePr>
            <a:graphicFrameLocks noGrp="1"/>
          </p:cNvGraphicFramePr>
          <p:nvPr>
            <p:ph idx="1"/>
            <p:extLst>
              <p:ext uri="{D42A27DB-BD31-4B8C-83A1-F6EECF244321}">
                <p14:modId xmlns:p14="http://schemas.microsoft.com/office/powerpoint/2010/main" val="1982036082"/>
              </p:ext>
            </p:extLst>
          </p:nvPr>
        </p:nvGraphicFramePr>
        <p:xfrm>
          <a:off x="2515354" y="1775237"/>
          <a:ext cx="7161292" cy="38807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05D4E064-78A7-3B6B-68A8-3E4935D9F26E}"/>
              </a:ext>
            </a:extLst>
          </p:cNvPr>
          <p:cNvSpPr>
            <a:spLocks noGrp="1"/>
          </p:cNvSpPr>
          <p:nvPr>
            <p:ph type="sldNum" sz="quarter" idx="12"/>
          </p:nvPr>
        </p:nvSpPr>
        <p:spPr>
          <a:xfrm>
            <a:off x="11508661" y="6929385"/>
            <a:ext cx="683339" cy="365125"/>
          </a:xfrm>
          <a:noFill/>
        </p:spPr>
        <p:txBody>
          <a:bodyPr vert="horz" lIns="91440" tIns="45720" rIns="91440" bIns="45720" rtlCol="0" anchor="ctr">
            <a:normAutofit/>
          </a:bodyPr>
          <a:lstStyle/>
          <a:p>
            <a:pPr>
              <a:spcAft>
                <a:spcPts val="600"/>
              </a:spcAft>
            </a:pPr>
            <a:fld id="{AC0BF81E-BCD6-4C3F-AAD2-3DA02DA55E41}" type="slidenum">
              <a:rPr lang="en-US" smtClean="0"/>
              <a:pPr>
                <a:spcAft>
                  <a:spcPts val="600"/>
                </a:spcAft>
              </a:pPr>
              <a:t>5</a:t>
            </a:fld>
            <a:endParaRPr lang="en-US" dirty="0"/>
          </a:p>
        </p:txBody>
      </p:sp>
    </p:spTree>
    <p:extLst>
      <p:ext uri="{BB962C8B-B14F-4D97-AF65-F5344CB8AC3E}">
        <p14:creationId xmlns:p14="http://schemas.microsoft.com/office/powerpoint/2010/main" val="4102953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E3C7-46A3-E264-E206-2698CF845E49}"/>
              </a:ext>
            </a:extLst>
          </p:cNvPr>
          <p:cNvSpPr>
            <a:spLocks noGrp="1"/>
          </p:cNvSpPr>
          <p:nvPr>
            <p:ph type="title"/>
          </p:nvPr>
        </p:nvSpPr>
        <p:spPr>
          <a:xfrm>
            <a:off x="1033272" y="640080"/>
            <a:ext cx="11210544" cy="749808"/>
          </a:xfrm>
        </p:spPr>
        <p:txBody>
          <a:bodyPr vert="horz" lIns="91440" tIns="45720" rIns="91440" bIns="45720" rtlCol="0" anchor="ctr">
            <a:normAutofit/>
          </a:bodyPr>
          <a:lstStyle/>
          <a:p>
            <a:r>
              <a:rPr lang="de-DE" sz="2800" dirty="0">
                <a:solidFill>
                  <a:schemeClr val="bg1"/>
                </a:solidFill>
                <a:effectLst>
                  <a:outerShdw blurRad="38100" dist="38100" dir="2700000" algn="tl">
                    <a:srgbClr val="000000">
                      <a:alpha val="43137"/>
                    </a:srgbClr>
                  </a:outerShdw>
                </a:effectLst>
              </a:rPr>
              <a:t>HIGHER EDUCATION SYSTEM IN GERMANY: PRINCIPLES</a:t>
            </a:r>
            <a:endParaRPr lang="en-GB" sz="2800" kern="1200" noProof="0" dirty="0">
              <a:solidFill>
                <a:schemeClr val="bg1"/>
              </a:solidFill>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05D4E064-78A7-3B6B-68A8-3E4935D9F26E}"/>
              </a:ext>
            </a:extLst>
          </p:cNvPr>
          <p:cNvSpPr>
            <a:spLocks noGrp="1"/>
          </p:cNvSpPr>
          <p:nvPr>
            <p:ph type="sldNum" sz="quarter" idx="12"/>
          </p:nvPr>
        </p:nvSpPr>
        <p:spPr>
          <a:xfrm>
            <a:off x="11508661" y="6929385"/>
            <a:ext cx="683339" cy="365125"/>
          </a:xfrm>
          <a:noFill/>
        </p:spPr>
        <p:txBody>
          <a:bodyPr vert="horz" lIns="91440" tIns="45720" rIns="91440" bIns="45720" rtlCol="0" anchor="ctr">
            <a:normAutofit/>
          </a:bodyPr>
          <a:lstStyle/>
          <a:p>
            <a:pPr>
              <a:spcAft>
                <a:spcPts val="600"/>
              </a:spcAft>
            </a:pPr>
            <a:fld id="{AC0BF81E-BCD6-4C3F-AAD2-3DA02DA55E41}" type="slidenum">
              <a:rPr lang="en-US" smtClean="0"/>
              <a:pPr>
                <a:spcAft>
                  <a:spcPts val="600"/>
                </a:spcAft>
              </a:pPr>
              <a:t>6</a:t>
            </a:fld>
            <a:endParaRPr lang="en-US" dirty="0"/>
          </a:p>
        </p:txBody>
      </p:sp>
      <p:graphicFrame>
        <p:nvGraphicFramePr>
          <p:cNvPr id="6" name="Content Placeholder 5">
            <a:extLst>
              <a:ext uri="{FF2B5EF4-FFF2-40B4-BE49-F238E27FC236}">
                <a16:creationId xmlns:a16="http://schemas.microsoft.com/office/drawing/2014/main" id="{7AEBF95F-8E1F-4F52-8721-1A8E4B297B53}"/>
              </a:ext>
            </a:extLst>
          </p:cNvPr>
          <p:cNvGraphicFramePr>
            <a:graphicFrameLocks noGrp="1"/>
          </p:cNvGraphicFramePr>
          <p:nvPr>
            <p:ph idx="1"/>
            <p:extLst>
              <p:ext uri="{D42A27DB-BD31-4B8C-83A1-F6EECF244321}">
                <p14:modId xmlns:p14="http://schemas.microsoft.com/office/powerpoint/2010/main" val="332133818"/>
              </p:ext>
            </p:extLst>
          </p:nvPr>
        </p:nvGraphicFramePr>
        <p:xfrm>
          <a:off x="1360714" y="1955117"/>
          <a:ext cx="9655629" cy="38687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40817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E3C7-46A3-E264-E206-2698CF845E49}"/>
              </a:ext>
            </a:extLst>
          </p:cNvPr>
          <p:cNvSpPr>
            <a:spLocks noGrp="1"/>
          </p:cNvSpPr>
          <p:nvPr>
            <p:ph type="title"/>
          </p:nvPr>
        </p:nvSpPr>
        <p:spPr>
          <a:xfrm>
            <a:off x="1033272" y="640080"/>
            <a:ext cx="11210544" cy="749808"/>
          </a:xfrm>
        </p:spPr>
        <p:txBody>
          <a:bodyPr vert="horz" lIns="91440" tIns="45720" rIns="91440" bIns="45720" rtlCol="0" anchor="ctr">
            <a:normAutofit/>
          </a:bodyPr>
          <a:lstStyle/>
          <a:p>
            <a:r>
              <a:rPr lang="de-DE" sz="2800" dirty="0">
                <a:solidFill>
                  <a:schemeClr val="bg1"/>
                </a:solidFill>
                <a:effectLst>
                  <a:outerShdw blurRad="38100" dist="38100" dir="2700000" algn="tl">
                    <a:srgbClr val="000000">
                      <a:alpha val="43137"/>
                    </a:srgbClr>
                  </a:outerShdw>
                </a:effectLst>
              </a:rPr>
              <a:t>HIGHER EDUCATION SYSTEM IN GERMANY: OVERVIEW</a:t>
            </a:r>
            <a:endParaRPr lang="en-GB" sz="2800" kern="1200" noProof="0" dirty="0">
              <a:solidFill>
                <a:schemeClr val="bg1"/>
              </a:solidFill>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05D4E064-78A7-3B6B-68A8-3E4935D9F26E}"/>
              </a:ext>
            </a:extLst>
          </p:cNvPr>
          <p:cNvSpPr>
            <a:spLocks noGrp="1"/>
          </p:cNvSpPr>
          <p:nvPr>
            <p:ph type="sldNum" sz="quarter" idx="12"/>
          </p:nvPr>
        </p:nvSpPr>
        <p:spPr>
          <a:xfrm>
            <a:off x="11508661" y="6929385"/>
            <a:ext cx="683339" cy="365125"/>
          </a:xfrm>
          <a:noFill/>
        </p:spPr>
        <p:txBody>
          <a:bodyPr vert="horz" lIns="91440" tIns="45720" rIns="91440" bIns="45720" rtlCol="0" anchor="ctr">
            <a:normAutofit/>
          </a:bodyPr>
          <a:lstStyle/>
          <a:p>
            <a:pPr>
              <a:spcAft>
                <a:spcPts val="600"/>
              </a:spcAft>
            </a:pPr>
            <a:fld id="{AC0BF81E-BCD6-4C3F-AAD2-3DA02DA55E41}" type="slidenum">
              <a:rPr lang="en-US" smtClean="0"/>
              <a:pPr>
                <a:spcAft>
                  <a:spcPts val="600"/>
                </a:spcAft>
              </a:pPr>
              <a:t>7</a:t>
            </a:fld>
            <a:endParaRPr lang="en-US" dirty="0"/>
          </a:p>
        </p:txBody>
      </p:sp>
      <p:graphicFrame>
        <p:nvGraphicFramePr>
          <p:cNvPr id="5" name="Content Placeholder 4">
            <a:extLst>
              <a:ext uri="{FF2B5EF4-FFF2-40B4-BE49-F238E27FC236}">
                <a16:creationId xmlns:a16="http://schemas.microsoft.com/office/drawing/2014/main" id="{9B75A773-FBBC-45A5-A03D-B5DC8A7CE68A}"/>
              </a:ext>
            </a:extLst>
          </p:cNvPr>
          <p:cNvGraphicFramePr>
            <a:graphicFrameLocks noGrp="1"/>
          </p:cNvGraphicFramePr>
          <p:nvPr>
            <p:ph idx="1"/>
            <p:extLst>
              <p:ext uri="{D42A27DB-BD31-4B8C-83A1-F6EECF244321}">
                <p14:modId xmlns:p14="http://schemas.microsoft.com/office/powerpoint/2010/main" val="1168957622"/>
              </p:ext>
            </p:extLst>
          </p:nvPr>
        </p:nvGraphicFramePr>
        <p:xfrm>
          <a:off x="8352154" y="1700060"/>
          <a:ext cx="2806574" cy="40559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https://www.make-it-in-germany.com/fileadmin/_processed_/9/9/csm_Make_it_in_Germany_Grafik_Bildungssystem_Deutschland_22052017_EN_eff2d29a00.jpg">
            <a:extLst>
              <a:ext uri="{FF2B5EF4-FFF2-40B4-BE49-F238E27FC236}">
                <a16:creationId xmlns:a16="http://schemas.microsoft.com/office/drawing/2014/main" id="{5E952671-8E30-4882-B791-841F7AC4E4FD}"/>
              </a:ext>
            </a:extLst>
          </p:cNvPr>
          <p:cNvPicPr/>
          <p:nvPr/>
        </p:nvPicPr>
        <p:blipFill rotWithShape="1">
          <a:blip r:embed="rId8">
            <a:extLst>
              <a:ext uri="{28A0092B-C50C-407E-A947-70E740481C1C}">
                <a14:useLocalDpi xmlns:a14="http://schemas.microsoft.com/office/drawing/2010/main" val="0"/>
              </a:ext>
            </a:extLst>
          </a:blip>
          <a:srcRect l="9176" t="14485" r="9151" b="33896"/>
          <a:stretch/>
        </p:blipFill>
        <p:spPr bwMode="auto">
          <a:xfrm>
            <a:off x="863095" y="2429633"/>
            <a:ext cx="6768973" cy="3067586"/>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564316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E3C7-46A3-E264-E206-2698CF845E49}"/>
              </a:ext>
            </a:extLst>
          </p:cNvPr>
          <p:cNvSpPr>
            <a:spLocks noGrp="1"/>
          </p:cNvSpPr>
          <p:nvPr>
            <p:ph type="title"/>
          </p:nvPr>
        </p:nvSpPr>
        <p:spPr>
          <a:xfrm>
            <a:off x="1033272" y="640080"/>
            <a:ext cx="11210544" cy="749808"/>
          </a:xfrm>
        </p:spPr>
        <p:txBody>
          <a:bodyPr vert="horz" lIns="91440" tIns="45720" rIns="91440" bIns="45720" rtlCol="0" anchor="ctr">
            <a:normAutofit/>
          </a:bodyPr>
          <a:lstStyle/>
          <a:p>
            <a:r>
              <a:rPr lang="de-DE" sz="2800" dirty="0">
                <a:solidFill>
                  <a:schemeClr val="bg1"/>
                </a:solidFill>
                <a:effectLst>
                  <a:outerShdw blurRad="38100" dist="38100" dir="2700000" algn="tl">
                    <a:srgbClr val="000000">
                      <a:alpha val="43137"/>
                    </a:srgbClr>
                  </a:outerShdw>
                </a:effectLst>
              </a:rPr>
              <a:t>MICRO-CREDENTIALS IN GERMANY: FOR </a:t>
            </a:r>
            <a:r>
              <a:rPr lang="de-DE" sz="1800" dirty="0">
                <a:solidFill>
                  <a:schemeClr val="bg1"/>
                </a:solidFill>
                <a:effectLst>
                  <a:outerShdw blurRad="38100" dist="38100" dir="2700000" algn="tl">
                    <a:srgbClr val="000000">
                      <a:alpha val="43137"/>
                    </a:srgbClr>
                  </a:outerShdw>
                </a:effectLst>
              </a:rPr>
              <a:t>&amp;</a:t>
            </a:r>
            <a:r>
              <a:rPr lang="de-DE" sz="2800" dirty="0">
                <a:solidFill>
                  <a:schemeClr val="bg1"/>
                </a:solidFill>
                <a:effectLst>
                  <a:outerShdw blurRad="38100" dist="38100" dir="2700000" algn="tl">
                    <a:srgbClr val="000000">
                      <a:alpha val="43137"/>
                    </a:srgbClr>
                  </a:outerShdw>
                </a:effectLst>
              </a:rPr>
              <a:t> AGAINST</a:t>
            </a:r>
            <a:endParaRPr lang="en-GB" sz="2800" b="1" kern="1200" noProof="0" dirty="0">
              <a:solidFill>
                <a:schemeClr val="bg1"/>
              </a:solidFill>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05D4E064-78A7-3B6B-68A8-3E4935D9F26E}"/>
              </a:ext>
            </a:extLst>
          </p:cNvPr>
          <p:cNvSpPr>
            <a:spLocks noGrp="1"/>
          </p:cNvSpPr>
          <p:nvPr>
            <p:ph type="sldNum" sz="quarter" idx="12"/>
          </p:nvPr>
        </p:nvSpPr>
        <p:spPr>
          <a:xfrm>
            <a:off x="11508661" y="6929385"/>
            <a:ext cx="683339" cy="365125"/>
          </a:xfrm>
          <a:noFill/>
        </p:spPr>
        <p:txBody>
          <a:bodyPr vert="horz" lIns="91440" tIns="45720" rIns="91440" bIns="45720" rtlCol="0" anchor="ctr">
            <a:normAutofit/>
          </a:bodyPr>
          <a:lstStyle/>
          <a:p>
            <a:pPr>
              <a:spcAft>
                <a:spcPts val="600"/>
              </a:spcAft>
            </a:pPr>
            <a:fld id="{AC0BF81E-BCD6-4C3F-AAD2-3DA02DA55E41}" type="slidenum">
              <a:rPr lang="en-US" smtClean="0"/>
              <a:pPr>
                <a:spcAft>
                  <a:spcPts val="600"/>
                </a:spcAft>
              </a:pPr>
              <a:t>8</a:t>
            </a:fld>
            <a:endParaRPr lang="en-US" dirty="0"/>
          </a:p>
        </p:txBody>
      </p:sp>
      <p:sp>
        <p:nvSpPr>
          <p:cNvPr id="9" name="Content Placeholder 8">
            <a:extLst>
              <a:ext uri="{FF2B5EF4-FFF2-40B4-BE49-F238E27FC236}">
                <a16:creationId xmlns:a16="http://schemas.microsoft.com/office/drawing/2014/main" id="{66C6F3E9-81B1-47E9-AB78-052C0C59361D}"/>
              </a:ext>
            </a:extLst>
          </p:cNvPr>
          <p:cNvSpPr>
            <a:spLocks noGrp="1"/>
          </p:cNvSpPr>
          <p:nvPr>
            <p:ph idx="1"/>
          </p:nvPr>
        </p:nvSpPr>
        <p:spPr>
          <a:xfrm>
            <a:off x="832866" y="2083060"/>
            <a:ext cx="5101209" cy="3841490"/>
          </a:xfrm>
          <a:ln>
            <a:noFill/>
          </a:ln>
        </p:spPr>
        <p:style>
          <a:lnRef idx="2">
            <a:schemeClr val="dk1"/>
          </a:lnRef>
          <a:fillRef idx="1">
            <a:schemeClr val="lt1"/>
          </a:fillRef>
          <a:effectRef idx="0">
            <a:schemeClr val="dk1"/>
          </a:effectRef>
          <a:fontRef idx="minor">
            <a:schemeClr val="dk1"/>
          </a:fontRef>
        </p:style>
        <p:txBody>
          <a:bodyPr>
            <a:normAutofit/>
          </a:bodyPr>
          <a:lstStyle/>
          <a:p>
            <a:pPr marL="0" indent="0">
              <a:buNone/>
            </a:pPr>
            <a:endParaRPr lang="en-GB" sz="200" b="0" i="0" dirty="0">
              <a:solidFill>
                <a:schemeClr val="tx1">
                  <a:lumMod val="75000"/>
                  <a:lumOff val="25000"/>
                </a:schemeClr>
              </a:solidFill>
              <a:effectLst/>
            </a:endParaRPr>
          </a:p>
          <a:p>
            <a:pPr>
              <a:spcBef>
                <a:spcPts val="600"/>
              </a:spcBef>
            </a:pPr>
            <a:endParaRPr lang="en-GB" sz="100" b="0" i="0" dirty="0">
              <a:solidFill>
                <a:schemeClr val="tx1">
                  <a:lumMod val="75000"/>
                  <a:lumOff val="25000"/>
                </a:schemeClr>
              </a:solidFill>
              <a:effectLst/>
            </a:endParaRPr>
          </a:p>
          <a:p>
            <a:pPr>
              <a:spcBef>
                <a:spcPts val="600"/>
              </a:spcBef>
            </a:pPr>
            <a:r>
              <a:rPr lang="en-GB" b="0" i="0" dirty="0">
                <a:solidFill>
                  <a:schemeClr val="tx1">
                    <a:lumMod val="75000"/>
                    <a:lumOff val="25000"/>
                  </a:schemeClr>
                </a:solidFill>
                <a:effectLst/>
              </a:rPr>
              <a:t>G</a:t>
            </a:r>
            <a:r>
              <a:rPr lang="en-GB" sz="1400" b="0" i="0" dirty="0">
                <a:solidFill>
                  <a:schemeClr val="tx1">
                    <a:lumMod val="75000"/>
                    <a:lumOff val="25000"/>
                  </a:schemeClr>
                </a:solidFill>
                <a:effectLst/>
              </a:rPr>
              <a:t>ermany has a </a:t>
            </a:r>
            <a:r>
              <a:rPr lang="en-GB" sz="1400" i="0" dirty="0">
                <a:solidFill>
                  <a:schemeClr val="tx1">
                    <a:lumMod val="75000"/>
                    <a:lumOff val="25000"/>
                  </a:schemeClr>
                </a:solidFill>
                <a:effectLst/>
              </a:rPr>
              <a:t>shortage of skilled workers </a:t>
            </a:r>
            <a:r>
              <a:rPr lang="en-GB" sz="1400" b="0" i="0" dirty="0">
                <a:solidFill>
                  <a:schemeClr val="tx1">
                    <a:lumMod val="75000"/>
                    <a:lumOff val="25000"/>
                  </a:schemeClr>
                </a:solidFill>
                <a:effectLst/>
              </a:rPr>
              <a:t>in STEM professions, which will worsen by 2030. O</a:t>
            </a:r>
            <a:r>
              <a:rPr lang="en-GB" sz="1400" dirty="0">
                <a:solidFill>
                  <a:schemeClr val="tx1">
                    <a:lumMod val="75000"/>
                    <a:lumOff val="25000"/>
                  </a:schemeClr>
                </a:solidFill>
              </a:rPr>
              <a:t>ne of the ways to </a:t>
            </a:r>
            <a:r>
              <a:rPr lang="en-GB" sz="1400" b="1" dirty="0">
                <a:solidFill>
                  <a:schemeClr val="tx1">
                    <a:lumMod val="75000"/>
                    <a:lumOff val="25000"/>
                  </a:schemeClr>
                </a:solidFill>
              </a:rPr>
              <a:t>minimize the risks and consequences </a:t>
            </a:r>
            <a:r>
              <a:rPr lang="en-GB" sz="1400" dirty="0">
                <a:solidFill>
                  <a:schemeClr val="tx1">
                    <a:lumMod val="75000"/>
                    <a:lumOff val="25000"/>
                  </a:schemeClr>
                </a:solidFill>
              </a:rPr>
              <a:t>is to develop a new approach to micro-credentials. </a:t>
            </a:r>
          </a:p>
          <a:p>
            <a:pPr marL="0" indent="0" algn="r">
              <a:spcBef>
                <a:spcPts val="300"/>
              </a:spcBef>
              <a:buNone/>
            </a:pPr>
            <a:r>
              <a:rPr lang="en-GB" sz="1200" b="0" i="1" dirty="0">
                <a:solidFill>
                  <a:schemeClr val="tx1">
                    <a:lumMod val="75000"/>
                    <a:lumOff val="25000"/>
                  </a:schemeClr>
                </a:solidFill>
                <a:effectLst/>
              </a:rPr>
              <a:t>Boston consulting group</a:t>
            </a:r>
          </a:p>
          <a:p>
            <a:pPr marL="0" indent="0">
              <a:buNone/>
            </a:pPr>
            <a:endParaRPr lang="en-GB" sz="100" b="0" i="1" dirty="0">
              <a:solidFill>
                <a:schemeClr val="tx1">
                  <a:lumMod val="75000"/>
                  <a:lumOff val="25000"/>
                </a:schemeClr>
              </a:solidFill>
              <a:effectLst/>
            </a:endParaRPr>
          </a:p>
          <a:p>
            <a:r>
              <a:rPr lang="en-GB" dirty="0">
                <a:solidFill>
                  <a:schemeClr val="tx1">
                    <a:lumMod val="75000"/>
                    <a:lumOff val="25000"/>
                  </a:schemeClr>
                </a:solidFill>
              </a:rPr>
              <a:t>M</a:t>
            </a:r>
            <a:r>
              <a:rPr lang="en-GB" sz="1400" dirty="0">
                <a:solidFill>
                  <a:schemeClr val="tx1">
                    <a:lumMod val="75000"/>
                    <a:lumOff val="25000"/>
                  </a:schemeClr>
                </a:solidFill>
              </a:rPr>
              <a:t>icro-credentials are useful measures for the purpose of </a:t>
            </a:r>
            <a:r>
              <a:rPr lang="en-GB" sz="1400" b="1" dirty="0">
                <a:solidFill>
                  <a:schemeClr val="tx1">
                    <a:lumMod val="75000"/>
                    <a:lumOff val="25000"/>
                  </a:schemeClr>
                </a:solidFill>
              </a:rPr>
              <a:t>internationalisation</a:t>
            </a:r>
            <a:r>
              <a:rPr lang="en-GB" sz="1400" dirty="0">
                <a:solidFill>
                  <a:schemeClr val="tx1">
                    <a:lumMod val="75000"/>
                    <a:lumOff val="25000"/>
                  </a:schemeClr>
                </a:solidFill>
              </a:rPr>
              <a:t> and boosting short-term mobility in the EU. </a:t>
            </a:r>
          </a:p>
          <a:p>
            <a:pPr marL="0" indent="0" algn="r">
              <a:spcBef>
                <a:spcPts val="300"/>
              </a:spcBef>
              <a:buNone/>
            </a:pPr>
            <a:r>
              <a:rPr lang="en-GB" sz="1200" i="1" dirty="0">
                <a:solidFill>
                  <a:schemeClr val="tx1">
                    <a:lumMod val="75000"/>
                    <a:lumOff val="25000"/>
                  </a:schemeClr>
                </a:solidFill>
              </a:rPr>
              <a:t>DAAD President, Prof. Dr </a:t>
            </a:r>
            <a:r>
              <a:rPr lang="en-GB" sz="1200" i="1" dirty="0" err="1">
                <a:solidFill>
                  <a:schemeClr val="tx1">
                    <a:lumMod val="75000"/>
                    <a:lumOff val="25000"/>
                  </a:schemeClr>
                </a:solidFill>
              </a:rPr>
              <a:t>Joybrato</a:t>
            </a:r>
            <a:r>
              <a:rPr lang="en-GB" sz="1200" i="1" dirty="0">
                <a:solidFill>
                  <a:schemeClr val="tx1">
                    <a:lumMod val="75000"/>
                    <a:lumOff val="25000"/>
                  </a:schemeClr>
                </a:solidFill>
              </a:rPr>
              <a:t> Mukherjee</a:t>
            </a:r>
          </a:p>
          <a:p>
            <a:pPr marL="0" indent="0" algn="r">
              <a:spcBef>
                <a:spcPts val="300"/>
              </a:spcBef>
              <a:buNone/>
            </a:pPr>
            <a:endParaRPr lang="en-GB" sz="600" i="1" dirty="0">
              <a:solidFill>
                <a:schemeClr val="tx1">
                  <a:lumMod val="75000"/>
                  <a:lumOff val="25000"/>
                </a:schemeClr>
              </a:solidFill>
            </a:endParaRPr>
          </a:p>
          <a:p>
            <a:pPr marL="0" indent="0">
              <a:spcBef>
                <a:spcPts val="300"/>
              </a:spcBef>
              <a:buNone/>
            </a:pPr>
            <a:endParaRPr lang="en-GB" sz="100" dirty="0">
              <a:solidFill>
                <a:schemeClr val="tx1"/>
              </a:solidFill>
            </a:endParaRPr>
          </a:p>
          <a:p>
            <a:r>
              <a:rPr lang="en-GB" dirty="0">
                <a:solidFill>
                  <a:schemeClr val="tx1">
                    <a:lumMod val="75000"/>
                    <a:lumOff val="25000"/>
                  </a:schemeClr>
                </a:solidFill>
              </a:rPr>
              <a:t>W</a:t>
            </a:r>
            <a:r>
              <a:rPr lang="en-GB" sz="1400" dirty="0">
                <a:solidFill>
                  <a:schemeClr val="tx1">
                    <a:lumMod val="75000"/>
                    <a:lumOff val="25000"/>
                  </a:schemeClr>
                </a:solidFill>
              </a:rPr>
              <a:t>e recommend to "proactively address the issue of micro-credentials and badges to remain </a:t>
            </a:r>
            <a:r>
              <a:rPr lang="en-GB" sz="1400" b="1" dirty="0">
                <a:solidFill>
                  <a:schemeClr val="tx1">
                    <a:lumMod val="75000"/>
                    <a:lumOff val="25000"/>
                  </a:schemeClr>
                </a:solidFill>
              </a:rPr>
              <a:t>competitive</a:t>
            </a:r>
            <a:r>
              <a:rPr lang="en-GB" sz="1400" dirty="0">
                <a:solidFill>
                  <a:schemeClr val="tx1">
                    <a:lumMod val="75000"/>
                    <a:lumOff val="25000"/>
                  </a:schemeClr>
                </a:solidFill>
              </a:rPr>
              <a:t>”. </a:t>
            </a:r>
          </a:p>
          <a:p>
            <a:pPr marL="0" indent="0" algn="r">
              <a:spcBef>
                <a:spcPts val="300"/>
              </a:spcBef>
              <a:buNone/>
            </a:pPr>
            <a:r>
              <a:rPr lang="en-GB" sz="1200" i="1" dirty="0">
                <a:solidFill>
                  <a:schemeClr val="tx1">
                    <a:lumMod val="75000"/>
                    <a:lumOff val="25000"/>
                  </a:schemeClr>
                </a:solidFill>
              </a:rPr>
              <a:t>The German Rectors' Conference (HRK) </a:t>
            </a:r>
          </a:p>
        </p:txBody>
      </p:sp>
      <p:sp>
        <p:nvSpPr>
          <p:cNvPr id="11" name="Content Placeholder 8">
            <a:extLst>
              <a:ext uri="{FF2B5EF4-FFF2-40B4-BE49-F238E27FC236}">
                <a16:creationId xmlns:a16="http://schemas.microsoft.com/office/drawing/2014/main" id="{54E2C14A-981C-4E63-B59B-567B0730A6F3}"/>
              </a:ext>
            </a:extLst>
          </p:cNvPr>
          <p:cNvSpPr txBox="1">
            <a:spLocks/>
          </p:cNvSpPr>
          <p:nvPr/>
        </p:nvSpPr>
        <p:spPr>
          <a:xfrm>
            <a:off x="6276976" y="2083060"/>
            <a:ext cx="5101209" cy="3841490"/>
          </a:xfrm>
          <a:prstGeom prst="rect">
            <a:avLst/>
          </a:prstGeom>
          <a:ln w="19050" cap="rnd" cmpd="sng" algn="ctr">
            <a:noFill/>
            <a:prstDash val="solid"/>
          </a:ln>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marL="0" indent="0">
              <a:buNone/>
            </a:pPr>
            <a:endParaRPr lang="en-GB" sz="700" dirty="0">
              <a:solidFill>
                <a:schemeClr val="tx1">
                  <a:lumMod val="75000"/>
                  <a:lumOff val="25000"/>
                </a:schemeClr>
              </a:solidFill>
            </a:endParaRPr>
          </a:p>
          <a:p>
            <a:r>
              <a:rPr lang="en-GB" dirty="0">
                <a:solidFill>
                  <a:schemeClr val="tx1">
                    <a:lumMod val="75000"/>
                    <a:lumOff val="25000"/>
                  </a:schemeClr>
                </a:solidFill>
              </a:rPr>
              <a:t>M</a:t>
            </a:r>
            <a:r>
              <a:rPr lang="en-GB" sz="1400" dirty="0">
                <a:solidFill>
                  <a:schemeClr val="tx1">
                    <a:lumMod val="75000"/>
                    <a:lumOff val="25000"/>
                  </a:schemeClr>
                </a:solidFill>
              </a:rPr>
              <a:t>icro-credentials can be "</a:t>
            </a:r>
            <a:r>
              <a:rPr lang="en-GB" sz="1400" b="1" dirty="0">
                <a:solidFill>
                  <a:schemeClr val="tx1">
                    <a:lumMod val="75000"/>
                    <a:lumOff val="25000"/>
                  </a:schemeClr>
                </a:solidFill>
              </a:rPr>
              <a:t>a</a:t>
            </a:r>
            <a:r>
              <a:rPr lang="en-GB" sz="1400" dirty="0">
                <a:solidFill>
                  <a:schemeClr val="tx1">
                    <a:lumMod val="75000"/>
                    <a:lumOff val="25000"/>
                  </a:schemeClr>
                </a:solidFill>
              </a:rPr>
              <a:t> </a:t>
            </a:r>
            <a:r>
              <a:rPr lang="en-GB" sz="1400" b="1" dirty="0">
                <a:solidFill>
                  <a:schemeClr val="tx1">
                    <a:lumMod val="75000"/>
                    <a:lumOff val="25000"/>
                  </a:schemeClr>
                </a:solidFill>
              </a:rPr>
              <a:t>supplement</a:t>
            </a:r>
            <a:r>
              <a:rPr lang="en-GB" sz="1400" dirty="0">
                <a:solidFill>
                  <a:schemeClr val="tx1">
                    <a:lumMod val="75000"/>
                    <a:lumOff val="25000"/>
                  </a:schemeClr>
                </a:solidFill>
              </a:rPr>
              <a:t> to a holistic study programme, just as certificate studies within the framework of continuing education".</a:t>
            </a:r>
          </a:p>
          <a:p>
            <a:pPr marL="0" indent="0" algn="r">
              <a:spcBef>
                <a:spcPts val="300"/>
              </a:spcBef>
              <a:buNone/>
            </a:pPr>
            <a:r>
              <a:rPr lang="en-GB" sz="1200" i="1" dirty="0">
                <a:solidFill>
                  <a:schemeClr val="tx1">
                    <a:lumMod val="75000"/>
                    <a:lumOff val="25000"/>
                  </a:schemeClr>
                </a:solidFill>
              </a:rPr>
              <a:t>The German Council of Science and Humanities</a:t>
            </a:r>
            <a:endParaRPr lang="en-GB" sz="1600" i="1" dirty="0">
              <a:solidFill>
                <a:schemeClr val="tx1">
                  <a:lumMod val="75000"/>
                  <a:lumOff val="25000"/>
                </a:schemeClr>
              </a:solidFill>
            </a:endParaRPr>
          </a:p>
          <a:p>
            <a:r>
              <a:rPr lang="en-GB" dirty="0">
                <a:solidFill>
                  <a:schemeClr val="tx1">
                    <a:lumMod val="75000"/>
                    <a:lumOff val="25000"/>
                  </a:schemeClr>
                </a:solidFill>
              </a:rPr>
              <a:t>M</a:t>
            </a:r>
            <a:r>
              <a:rPr lang="en-GB" sz="1400" dirty="0">
                <a:solidFill>
                  <a:schemeClr val="tx1">
                    <a:lumMod val="75000"/>
                    <a:lumOff val="25000"/>
                  </a:schemeClr>
                </a:solidFill>
              </a:rPr>
              <a:t>icro-degrees are particularly </a:t>
            </a:r>
            <a:r>
              <a:rPr lang="en-GB" sz="1400" b="1" dirty="0">
                <a:solidFill>
                  <a:schemeClr val="tx1">
                    <a:lumMod val="75000"/>
                    <a:lumOff val="25000"/>
                  </a:schemeClr>
                </a:solidFill>
              </a:rPr>
              <a:t>expensive</a:t>
            </a:r>
            <a:r>
              <a:rPr lang="en-GB" sz="1400" dirty="0">
                <a:solidFill>
                  <a:schemeClr val="tx1">
                    <a:lumMod val="75000"/>
                    <a:lumOff val="25000"/>
                  </a:schemeClr>
                </a:solidFill>
              </a:rPr>
              <a:t> to create. They cannot be designed, produced and operated by individual teachers, rather this must be performed within the framework of interdisciplinary teamwork.</a:t>
            </a:r>
          </a:p>
          <a:p>
            <a:pPr marL="0" indent="0" algn="r">
              <a:spcBef>
                <a:spcPts val="300"/>
              </a:spcBef>
              <a:buNone/>
            </a:pPr>
            <a:r>
              <a:rPr lang="en-GB" sz="1200" i="1" dirty="0">
                <a:solidFill>
                  <a:schemeClr val="tx1">
                    <a:lumMod val="75000"/>
                    <a:lumOff val="25000"/>
                  </a:schemeClr>
                </a:solidFill>
              </a:rPr>
              <a:t>Experts</a:t>
            </a:r>
          </a:p>
          <a:p>
            <a:pPr marL="0" indent="0" algn="r">
              <a:buNone/>
            </a:pPr>
            <a:endParaRPr lang="en-GB" sz="100" i="1" dirty="0">
              <a:solidFill>
                <a:schemeClr val="tx1">
                  <a:lumMod val="75000"/>
                  <a:lumOff val="25000"/>
                </a:schemeClr>
              </a:solidFill>
            </a:endParaRPr>
          </a:p>
          <a:p>
            <a:pPr>
              <a:spcBef>
                <a:spcPts val="600"/>
              </a:spcBef>
            </a:pPr>
            <a:r>
              <a:rPr lang="en-GB" dirty="0">
                <a:solidFill>
                  <a:schemeClr val="tx1">
                    <a:lumMod val="75000"/>
                    <a:lumOff val="25000"/>
                  </a:schemeClr>
                </a:solidFill>
              </a:rPr>
              <a:t>T</a:t>
            </a:r>
            <a:r>
              <a:rPr lang="en-GB" sz="1400" dirty="0">
                <a:solidFill>
                  <a:schemeClr val="tx1">
                    <a:lumMod val="75000"/>
                    <a:lumOff val="25000"/>
                  </a:schemeClr>
                </a:solidFill>
              </a:rPr>
              <a:t>here is </a:t>
            </a:r>
            <a:r>
              <a:rPr lang="en-GB" sz="1400" b="1" dirty="0">
                <a:solidFill>
                  <a:schemeClr val="tx1">
                    <a:lumMod val="75000"/>
                    <a:lumOff val="25000"/>
                  </a:schemeClr>
                </a:solidFill>
              </a:rPr>
              <a:t>no any added value </a:t>
            </a:r>
            <a:r>
              <a:rPr lang="en-GB" sz="1400" dirty="0">
                <a:solidFill>
                  <a:schemeClr val="tx1">
                    <a:lumMod val="75000"/>
                    <a:lumOff val="25000"/>
                  </a:schemeClr>
                </a:solidFill>
              </a:rPr>
              <a:t>in the integration of micro-degrees into the regular academic programmes.</a:t>
            </a:r>
            <a:r>
              <a:rPr lang="en-GB" sz="1400" dirty="0"/>
              <a:t>  </a:t>
            </a:r>
          </a:p>
          <a:p>
            <a:pPr marL="0" indent="0" algn="r">
              <a:spcBef>
                <a:spcPts val="300"/>
              </a:spcBef>
              <a:buNone/>
            </a:pPr>
            <a:r>
              <a:rPr lang="en-GB" sz="1200" i="1" dirty="0">
                <a:solidFill>
                  <a:schemeClr val="tx1">
                    <a:lumMod val="75000"/>
                    <a:lumOff val="25000"/>
                  </a:schemeClr>
                </a:solidFill>
              </a:rPr>
              <a:t>The German Rectors' Conference (HRK) </a:t>
            </a:r>
          </a:p>
        </p:txBody>
      </p:sp>
      <p:pic>
        <p:nvPicPr>
          <p:cNvPr id="12" name="Graphic 11" descr="Thumbs up sign">
            <a:extLst>
              <a:ext uri="{FF2B5EF4-FFF2-40B4-BE49-F238E27FC236}">
                <a16:creationId xmlns:a16="http://schemas.microsoft.com/office/drawing/2014/main" id="{726785E5-E39F-42A6-BAD0-40450F13BF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03721" y="1472255"/>
            <a:ext cx="579750" cy="579750"/>
          </a:xfrm>
          <a:prstGeom prst="rect">
            <a:avLst/>
          </a:prstGeom>
        </p:spPr>
      </p:pic>
      <p:pic>
        <p:nvPicPr>
          <p:cNvPr id="14" name="Graphic 13" descr="Thumbs up sign">
            <a:extLst>
              <a:ext uri="{FF2B5EF4-FFF2-40B4-BE49-F238E27FC236}">
                <a16:creationId xmlns:a16="http://schemas.microsoft.com/office/drawing/2014/main" id="{8D8C1405-8EF4-44E0-83CB-DA87B3AE65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8537705" y="1472255"/>
            <a:ext cx="579750" cy="579750"/>
          </a:xfrm>
          <a:prstGeom prst="rect">
            <a:avLst/>
          </a:prstGeom>
        </p:spPr>
      </p:pic>
    </p:spTree>
    <p:extLst>
      <p:ext uri="{BB962C8B-B14F-4D97-AF65-F5344CB8AC3E}">
        <p14:creationId xmlns:p14="http://schemas.microsoft.com/office/powerpoint/2010/main" val="3250007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E3C7-46A3-E264-E206-2698CF845E49}"/>
              </a:ext>
            </a:extLst>
          </p:cNvPr>
          <p:cNvSpPr>
            <a:spLocks noGrp="1"/>
          </p:cNvSpPr>
          <p:nvPr>
            <p:ph type="title"/>
          </p:nvPr>
        </p:nvSpPr>
        <p:spPr>
          <a:xfrm>
            <a:off x="1033272" y="640080"/>
            <a:ext cx="11210544" cy="749808"/>
          </a:xfrm>
        </p:spPr>
        <p:txBody>
          <a:bodyPr vert="horz" lIns="91440" tIns="45720" rIns="91440" bIns="45720" rtlCol="0" anchor="ctr">
            <a:normAutofit/>
          </a:bodyPr>
          <a:lstStyle/>
          <a:p>
            <a:r>
              <a:rPr lang="de-DE" sz="2800" dirty="0">
                <a:solidFill>
                  <a:schemeClr val="bg1"/>
                </a:solidFill>
                <a:effectLst>
                  <a:outerShdw blurRad="38100" dist="38100" dir="2700000" algn="tl">
                    <a:srgbClr val="000000">
                      <a:alpha val="43137"/>
                    </a:srgbClr>
                  </a:outerShdw>
                </a:effectLst>
              </a:rPr>
              <a:t>MICRO-CREDENTIALS IN GERMANY: PROGRESS</a:t>
            </a:r>
            <a:endParaRPr lang="en-GB" sz="2800" b="1" kern="1200" noProof="0" dirty="0">
              <a:solidFill>
                <a:schemeClr val="bg1"/>
              </a:solidFill>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05D4E064-78A7-3B6B-68A8-3E4935D9F26E}"/>
              </a:ext>
            </a:extLst>
          </p:cNvPr>
          <p:cNvSpPr>
            <a:spLocks noGrp="1"/>
          </p:cNvSpPr>
          <p:nvPr>
            <p:ph type="sldNum" sz="quarter" idx="12"/>
          </p:nvPr>
        </p:nvSpPr>
        <p:spPr>
          <a:xfrm>
            <a:off x="11508661" y="6929385"/>
            <a:ext cx="683339" cy="365125"/>
          </a:xfrm>
          <a:noFill/>
        </p:spPr>
        <p:txBody>
          <a:bodyPr vert="horz" lIns="91440" tIns="45720" rIns="91440" bIns="45720" rtlCol="0" anchor="ctr">
            <a:normAutofit/>
          </a:bodyPr>
          <a:lstStyle/>
          <a:p>
            <a:pPr>
              <a:spcAft>
                <a:spcPts val="600"/>
              </a:spcAft>
            </a:pPr>
            <a:fld id="{AC0BF81E-BCD6-4C3F-AAD2-3DA02DA55E41}" type="slidenum">
              <a:rPr lang="en-US" smtClean="0"/>
              <a:pPr>
                <a:spcAft>
                  <a:spcPts val="600"/>
                </a:spcAft>
              </a:pPr>
              <a:t>9</a:t>
            </a:fld>
            <a:endParaRPr lang="en-US" dirty="0"/>
          </a:p>
        </p:txBody>
      </p:sp>
      <p:graphicFrame>
        <p:nvGraphicFramePr>
          <p:cNvPr id="12" name="Chart 11">
            <a:extLst>
              <a:ext uri="{FF2B5EF4-FFF2-40B4-BE49-F238E27FC236}">
                <a16:creationId xmlns:a16="http://schemas.microsoft.com/office/drawing/2014/main" id="{383C18D6-ED98-4062-824C-A347F0054E18}"/>
              </a:ext>
            </a:extLst>
          </p:cNvPr>
          <p:cNvGraphicFramePr/>
          <p:nvPr>
            <p:extLst>
              <p:ext uri="{D42A27DB-BD31-4B8C-83A1-F6EECF244321}">
                <p14:modId xmlns:p14="http://schemas.microsoft.com/office/powerpoint/2010/main" val="2843021832"/>
              </p:ext>
            </p:extLst>
          </p:nvPr>
        </p:nvGraphicFramePr>
        <p:xfrm>
          <a:off x="586704" y="1647066"/>
          <a:ext cx="5387964" cy="3307743"/>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2">
            <a:extLst>
              <a:ext uri="{FF2B5EF4-FFF2-40B4-BE49-F238E27FC236}">
                <a16:creationId xmlns:a16="http://schemas.microsoft.com/office/drawing/2014/main" id="{62A34666-68CE-4925-B32F-52ABD6AEC6CF}"/>
              </a:ext>
            </a:extLst>
          </p:cNvPr>
          <p:cNvSpPr/>
          <p:nvPr/>
        </p:nvSpPr>
        <p:spPr>
          <a:xfrm>
            <a:off x="586704" y="5190648"/>
            <a:ext cx="4259616" cy="584775"/>
          </a:xfrm>
          <a:prstGeom prst="rect">
            <a:avLst/>
          </a:prstGeom>
        </p:spPr>
        <p:txBody>
          <a:bodyPr wrap="square">
            <a:spAutoFit/>
          </a:bodyPr>
          <a:lstStyle/>
          <a:p>
            <a:r>
              <a:rPr lang="en-GB" sz="1600" dirty="0">
                <a:solidFill>
                  <a:schemeClr val="bg1"/>
                </a:solidFill>
                <a:latin typeface="Source Sans Pro" panose="020B0503030403020204" pitchFamily="34" charset="0"/>
              </a:rPr>
              <a:t>Survey conducted by the DAAD’s Erasmus+ National Agency “Higher Education” in 2022</a:t>
            </a:r>
            <a:endParaRPr lang="en-GB" sz="1600" dirty="0">
              <a:solidFill>
                <a:schemeClr val="bg1"/>
              </a:solidFill>
            </a:endParaRPr>
          </a:p>
        </p:txBody>
      </p:sp>
      <p:sp>
        <p:nvSpPr>
          <p:cNvPr id="14" name="Rectangle 13">
            <a:extLst>
              <a:ext uri="{FF2B5EF4-FFF2-40B4-BE49-F238E27FC236}">
                <a16:creationId xmlns:a16="http://schemas.microsoft.com/office/drawing/2014/main" id="{A3A0492D-F80C-4137-B5BF-8F330790525B}"/>
              </a:ext>
            </a:extLst>
          </p:cNvPr>
          <p:cNvSpPr/>
          <p:nvPr/>
        </p:nvSpPr>
        <p:spPr>
          <a:xfrm>
            <a:off x="6217331" y="5190648"/>
            <a:ext cx="3786205" cy="584775"/>
          </a:xfrm>
          <a:prstGeom prst="rect">
            <a:avLst/>
          </a:prstGeom>
        </p:spPr>
        <p:txBody>
          <a:bodyPr wrap="square">
            <a:spAutoFit/>
          </a:bodyPr>
          <a:lstStyle/>
          <a:p>
            <a:r>
              <a:rPr lang="en-GB" sz="1600" dirty="0">
                <a:solidFill>
                  <a:schemeClr val="bg1"/>
                </a:solidFill>
                <a:latin typeface="Source Sans Pro" panose="020B0503030403020204" pitchFamily="34" charset="0"/>
              </a:rPr>
              <a:t>Survey was conducted by “European University Networks” in 2022</a:t>
            </a:r>
            <a:endParaRPr lang="en-GB" sz="1600" dirty="0">
              <a:solidFill>
                <a:schemeClr val="bg1"/>
              </a:solidFill>
            </a:endParaRPr>
          </a:p>
        </p:txBody>
      </p:sp>
      <p:graphicFrame>
        <p:nvGraphicFramePr>
          <p:cNvPr id="16" name="Chart 15">
            <a:extLst>
              <a:ext uri="{FF2B5EF4-FFF2-40B4-BE49-F238E27FC236}">
                <a16:creationId xmlns:a16="http://schemas.microsoft.com/office/drawing/2014/main" id="{A99A9D6F-E09A-40BA-8819-EB17A938EBFF}"/>
              </a:ext>
            </a:extLst>
          </p:cNvPr>
          <p:cNvGraphicFramePr/>
          <p:nvPr>
            <p:extLst>
              <p:ext uri="{D42A27DB-BD31-4B8C-83A1-F6EECF244321}">
                <p14:modId xmlns:p14="http://schemas.microsoft.com/office/powerpoint/2010/main" val="2771306403"/>
              </p:ext>
            </p:extLst>
          </p:nvPr>
        </p:nvGraphicFramePr>
        <p:xfrm>
          <a:off x="6217332" y="1647066"/>
          <a:ext cx="5387964" cy="330774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75139444"/>
      </p:ext>
    </p:extLst>
  </p:cSld>
  <p:clrMapOvr>
    <a:masterClrMapping/>
  </p:clrMapOvr>
</p:sld>
</file>

<file path=ppt/theme/theme1.xml><?xml version="1.0" encoding="utf-8"?>
<a:theme xmlns:a="http://schemas.openxmlformats.org/drawingml/2006/main" name="Facet">
  <a:themeElements>
    <a:clrScheme name="Custom 15">
      <a:dk1>
        <a:sysClr val="windowText" lastClr="000000"/>
      </a:dk1>
      <a:lt1>
        <a:sysClr val="window" lastClr="FFFFFF"/>
      </a:lt1>
      <a:dk2>
        <a:srgbClr val="2C3C43"/>
      </a:dk2>
      <a:lt2>
        <a:srgbClr val="EBEBEB"/>
      </a:lt2>
      <a:accent1>
        <a:srgbClr val="F4CE2C"/>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13525B640899D4CAD045FF8ECE6CEE7" ma:contentTypeVersion="16" ma:contentTypeDescription="Create a new document." ma:contentTypeScope="" ma:versionID="97065734e95c0fe53f95453534e70e6c">
  <xsd:schema xmlns:xsd="http://www.w3.org/2001/XMLSchema" xmlns:xs="http://www.w3.org/2001/XMLSchema" xmlns:p="http://schemas.microsoft.com/office/2006/metadata/properties" xmlns:ns2="0163e4da-ad7f-4982-acb8-013e2a79aa1b" xmlns:ns3="7df259b5-d1dc-41da-bba6-f2fbd95a005b" targetNamespace="http://schemas.microsoft.com/office/2006/metadata/properties" ma:root="true" ma:fieldsID="a75c49c1c97c037895c05c8b6fa717a4" ns2:_="" ns3:_="">
    <xsd:import namespace="0163e4da-ad7f-4982-acb8-013e2a79aa1b"/>
    <xsd:import namespace="7df259b5-d1dc-41da-bba6-f2fbd95a005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63e4da-ad7f-4982-acb8-013e2a79aa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52b408e-820a-469d-ba60-de24c1fbd8d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df259b5-d1dc-41da-bba6-f2fbd95a005b"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d76a32c-742e-406e-92d6-b4508cc2148d}" ma:internalName="TaxCatchAll" ma:showField="CatchAllData" ma:web="7df259b5-d1dc-41da-bba6-f2fbd95a00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163e4da-ad7f-4982-acb8-013e2a79aa1b">
      <Terms xmlns="http://schemas.microsoft.com/office/infopath/2007/PartnerControls"/>
    </lcf76f155ced4ddcb4097134ff3c332f>
    <TaxCatchAll xmlns="7df259b5-d1dc-41da-bba6-f2fbd95a005b" xsi:nil="true"/>
  </documentManagement>
</p:properties>
</file>

<file path=customXml/itemProps1.xml><?xml version="1.0" encoding="utf-8"?>
<ds:datastoreItem xmlns:ds="http://schemas.openxmlformats.org/officeDocument/2006/customXml" ds:itemID="{022151F1-C9E5-447C-9726-2B5115A067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63e4da-ad7f-4982-acb8-013e2a79aa1b"/>
    <ds:schemaRef ds:uri="7df259b5-d1dc-41da-bba6-f2fbd95a00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5C24757-3290-4457-8B81-E05CA96DB772}">
  <ds:schemaRefs>
    <ds:schemaRef ds:uri="http://schemas.microsoft.com/sharepoint/v3/contenttype/forms"/>
  </ds:schemaRefs>
</ds:datastoreItem>
</file>

<file path=customXml/itemProps3.xml><?xml version="1.0" encoding="utf-8"?>
<ds:datastoreItem xmlns:ds="http://schemas.openxmlformats.org/officeDocument/2006/customXml" ds:itemID="{33BF83E8-AD86-45E6-B07B-0AE97D5F30B7}">
  <ds:schemaRefs>
    <ds:schemaRef ds:uri="http://schemas.microsoft.com/office/2006/documentManagement/types"/>
    <ds:schemaRef ds:uri="http://purl.org/dc/terms/"/>
    <ds:schemaRef ds:uri="0163e4da-ad7f-4982-acb8-013e2a79aa1b"/>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7df259b5-d1dc-41da-bba6-f2fbd95a005b"/>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Facet</Template>
  <TotalTime>0</TotalTime>
  <Words>1943</Words>
  <Application>Microsoft Office PowerPoint</Application>
  <PresentationFormat>Widescreen</PresentationFormat>
  <Paragraphs>207</Paragraphs>
  <Slides>14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Calibri Light</vt:lpstr>
      <vt:lpstr>Source Sans Pro</vt:lpstr>
      <vt:lpstr>Wingdings</vt:lpstr>
      <vt:lpstr>Wingdings 3</vt:lpstr>
      <vt:lpstr>Facet</vt:lpstr>
      <vt:lpstr>Project acronym: MICROGUIDE Project full title: DEVELOPING GUIDELINES FOR THE IMPLEMENTATION OF MICRO-CREDENTIALS IN HIGHER EDUCATION  Project No. 2021-1-ProjectRS01-KA220-HED-000027585 Funding Scheme: Erasmus+</vt:lpstr>
      <vt:lpstr>PREAMBLE</vt:lpstr>
      <vt:lpstr>TARGET &amp; OBJECTIVES OF THE REPORT</vt:lpstr>
      <vt:lpstr>STRUCTURE OF THE REPORT</vt:lpstr>
      <vt:lpstr>DEFINITION &amp; ROLE OF MICRO-CREDENTIAL </vt:lpstr>
      <vt:lpstr>HIGHER EDUCATION SYSTEM IN GERMANY: PRINCIPLES</vt:lpstr>
      <vt:lpstr>HIGHER EDUCATION SYSTEM IN GERMANY: OVERVIEW</vt:lpstr>
      <vt:lpstr>MICRO-CREDENTIALS IN GERMANY: FOR &amp; AGAINST</vt:lpstr>
      <vt:lpstr>MICRO-CREDENTIALS IN GERMANY: PROGRESS</vt:lpstr>
      <vt:lpstr>EXAMPLES OF GOOD PRACTICE</vt:lpstr>
      <vt:lpstr>EXAMPLES OF GOOD PRACTICE</vt:lpstr>
      <vt:lpstr>EXAMPLES OF GOOD PRACTICE</vt:lpstr>
      <vt:lpstr>EXAMPLES OF GOOD PRACTICE</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Strelnicova Anastasia</dc:creator>
  <cp:lastModifiedBy>Nazlygul Mingazova</cp:lastModifiedBy>
  <cp:revision>152</cp:revision>
  <dcterms:created xsi:type="dcterms:W3CDTF">2021-04-14T08:15:31Z</dcterms:created>
  <dcterms:modified xsi:type="dcterms:W3CDTF">2022-11-08T08:14:20Z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0x010100613525B640899D4CAD045FF8ECE6CEE7</vt:lpwstr>
  </property>
</Properties>
</file>